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20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  <p:sldId id="373" r:id="rId120"/>
    <p:sldId id="374" r:id="rId121"/>
    <p:sldId id="375" r:id="rId122"/>
    <p:sldId id="376" r:id="rId123"/>
    <p:sldId id="377" r:id="rId124"/>
    <p:sldId id="378" r:id="rId125"/>
    <p:sldId id="379" r:id="rId126"/>
    <p:sldId id="380" r:id="rId127"/>
    <p:sldId id="381" r:id="rId128"/>
    <p:sldId id="382" r:id="rId129"/>
    <p:sldId id="383" r:id="rId130"/>
    <p:sldId id="384" r:id="rId131"/>
    <p:sldId id="385" r:id="rId132"/>
    <p:sldId id="386" r:id="rId133"/>
    <p:sldId id="387" r:id="rId134"/>
    <p:sldId id="388" r:id="rId135"/>
    <p:sldId id="389" r:id="rId136"/>
    <p:sldId id="390" r:id="rId137"/>
    <p:sldId id="391" r:id="rId138"/>
    <p:sldId id="392" r:id="rId139"/>
    <p:sldId id="393" r:id="rId140"/>
    <p:sldId id="394" r:id="rId141"/>
    <p:sldId id="395" r:id="rId142"/>
    <p:sldId id="396" r:id="rId143"/>
    <p:sldId id="397" r:id="rId144"/>
    <p:sldId id="398" r:id="rId145"/>
    <p:sldId id="399" r:id="rId146"/>
    <p:sldId id="400" r:id="rId147"/>
    <p:sldId id="401" r:id="rId148"/>
    <p:sldId id="402" r:id="rId149"/>
    <p:sldId id="403" r:id="rId150"/>
    <p:sldId id="404" r:id="rId151"/>
    <p:sldId id="405" r:id="rId152"/>
    <p:sldId id="406" r:id="rId153"/>
    <p:sldId id="407" r:id="rId154"/>
    <p:sldId id="408" r:id="rId155"/>
    <p:sldId id="409" r:id="rId156"/>
    <p:sldId id="410" r:id="rId157"/>
    <p:sldId id="411" r:id="rId158"/>
    <p:sldId id="412" r:id="rId159"/>
    <p:sldId id="413" r:id="rId160"/>
    <p:sldId id="414" r:id="rId161"/>
    <p:sldId id="415" r:id="rId162"/>
    <p:sldId id="416" r:id="rId163"/>
    <p:sldId id="417" r:id="rId164"/>
    <p:sldId id="418" r:id="rId165"/>
    <p:sldId id="419" r:id="rId166"/>
    <p:sldId id="420" r:id="rId167"/>
    <p:sldId id="421" r:id="rId168"/>
    <p:sldId id="422" r:id="rId169"/>
    <p:sldId id="423" r:id="rId170"/>
    <p:sldId id="424" r:id="rId171"/>
    <p:sldId id="425" r:id="rId172"/>
    <p:sldId id="426" r:id="rId173"/>
    <p:sldId id="427" r:id="rId174"/>
    <p:sldId id="428" r:id="rId175"/>
    <p:sldId id="429" r:id="rId176"/>
    <p:sldId id="430" r:id="rId177"/>
    <p:sldId id="431" r:id="rId178"/>
    <p:sldId id="432" r:id="rId179"/>
    <p:sldId id="433" r:id="rId180"/>
    <p:sldId id="434" r:id="rId181"/>
    <p:sldId id="435" r:id="rId182"/>
    <p:sldId id="436" r:id="rId183"/>
    <p:sldId id="437" r:id="rId184"/>
    <p:sldId id="438" r:id="rId185"/>
    <p:sldId id="439" r:id="rId186"/>
    <p:sldId id="440" r:id="rId187"/>
    <p:sldId id="441" r:id="rId188"/>
    <p:sldId id="442" r:id="rId189"/>
    <p:sldId id="443" r:id="rId190"/>
    <p:sldId id="444" r:id="rId191"/>
    <p:sldId id="445" r:id="rId192"/>
    <p:sldId id="446" r:id="rId193"/>
    <p:sldId id="447" r:id="rId194"/>
    <p:sldId id="448" r:id="rId195"/>
    <p:sldId id="449" r:id="rId196"/>
    <p:sldId id="450" r:id="rId197"/>
    <p:sldId id="451" r:id="rId198"/>
    <p:sldId id="452" r:id="rId199"/>
    <p:sldId id="453" r:id="rId200"/>
    <p:sldId id="455" r:id="rId20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EDFBB0-13A7-47BE-B947-3DDBA9F1D619}">
  <a:tblStyle styleId="{FCEDFBB0-13A7-47BE-B947-3DDBA9F1D6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59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59" Type="http://schemas.openxmlformats.org/officeDocument/2006/relationships/slide" Target="slides/slide157.xml"/><Relationship Id="rId170" Type="http://schemas.openxmlformats.org/officeDocument/2006/relationships/slide" Target="slides/slide168.xml"/><Relationship Id="rId191" Type="http://schemas.openxmlformats.org/officeDocument/2006/relationships/slide" Target="slides/slide189.xml"/><Relationship Id="rId205" Type="http://schemas.openxmlformats.org/officeDocument/2006/relationships/theme" Target="theme/theme1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53" Type="http://schemas.openxmlformats.org/officeDocument/2006/relationships/slide" Target="slides/slide51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181" Type="http://schemas.openxmlformats.org/officeDocument/2006/relationships/slide" Target="slides/slide179.xml"/><Relationship Id="rId22" Type="http://schemas.openxmlformats.org/officeDocument/2006/relationships/slide" Target="slides/slide20.xml"/><Relationship Id="rId43" Type="http://schemas.openxmlformats.org/officeDocument/2006/relationships/slide" Target="slides/slide41.xml"/><Relationship Id="rId64" Type="http://schemas.openxmlformats.org/officeDocument/2006/relationships/slide" Target="slides/slide62.xml"/><Relationship Id="rId118" Type="http://schemas.openxmlformats.org/officeDocument/2006/relationships/slide" Target="slides/slide116.xml"/><Relationship Id="rId139" Type="http://schemas.openxmlformats.org/officeDocument/2006/relationships/slide" Target="slides/slide137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71" Type="http://schemas.openxmlformats.org/officeDocument/2006/relationships/slide" Target="slides/slide169.xml"/><Relationship Id="rId192" Type="http://schemas.openxmlformats.org/officeDocument/2006/relationships/slide" Target="slides/slide190.xml"/><Relationship Id="rId206" Type="http://schemas.openxmlformats.org/officeDocument/2006/relationships/tableStyles" Target="tableStyles.xml"/><Relationship Id="rId12" Type="http://schemas.openxmlformats.org/officeDocument/2006/relationships/slide" Target="slides/slide10.xml"/><Relationship Id="rId33" Type="http://schemas.openxmlformats.org/officeDocument/2006/relationships/slide" Target="slides/slide31.xml"/><Relationship Id="rId108" Type="http://schemas.openxmlformats.org/officeDocument/2006/relationships/slide" Target="slides/slide106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5" Type="http://schemas.openxmlformats.org/officeDocument/2006/relationships/slide" Target="slides/slide73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61" Type="http://schemas.openxmlformats.org/officeDocument/2006/relationships/slide" Target="slides/slide159.xml"/><Relationship Id="rId182" Type="http://schemas.openxmlformats.org/officeDocument/2006/relationships/slide" Target="slides/slide180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5" Type="http://schemas.openxmlformats.org/officeDocument/2006/relationships/slide" Target="slides/slide63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51" Type="http://schemas.openxmlformats.org/officeDocument/2006/relationships/slide" Target="slides/slide149.xml"/><Relationship Id="rId172" Type="http://schemas.openxmlformats.org/officeDocument/2006/relationships/slide" Target="slides/slide170.xml"/><Relationship Id="rId193" Type="http://schemas.openxmlformats.org/officeDocument/2006/relationships/slide" Target="slides/slide191.xml"/><Relationship Id="rId13" Type="http://schemas.openxmlformats.org/officeDocument/2006/relationships/slide" Target="slides/slide11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20" Type="http://schemas.openxmlformats.org/officeDocument/2006/relationships/slide" Target="slides/slide118.xml"/><Relationship Id="rId141" Type="http://schemas.openxmlformats.org/officeDocument/2006/relationships/slide" Target="slides/slide139.xml"/><Relationship Id="rId7" Type="http://schemas.openxmlformats.org/officeDocument/2006/relationships/slide" Target="slides/slide5.xml"/><Relationship Id="rId162" Type="http://schemas.openxmlformats.org/officeDocument/2006/relationships/slide" Target="slides/slide160.xml"/><Relationship Id="rId183" Type="http://schemas.openxmlformats.org/officeDocument/2006/relationships/slide" Target="slides/slide181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178" Type="http://schemas.openxmlformats.org/officeDocument/2006/relationships/slide" Target="slides/slide176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73" Type="http://schemas.openxmlformats.org/officeDocument/2006/relationships/slide" Target="slides/slide171.xml"/><Relationship Id="rId194" Type="http://schemas.openxmlformats.org/officeDocument/2006/relationships/slide" Target="slides/slide192.xml"/><Relationship Id="rId199" Type="http://schemas.openxmlformats.org/officeDocument/2006/relationships/slide" Target="slides/slide197.xml"/><Relationship Id="rId203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slide" Target="slides/slide16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184" Type="http://schemas.openxmlformats.org/officeDocument/2006/relationships/slide" Target="slides/slide182.xml"/><Relationship Id="rId189" Type="http://schemas.openxmlformats.org/officeDocument/2006/relationships/slide" Target="slides/slide187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74" Type="http://schemas.openxmlformats.org/officeDocument/2006/relationships/slide" Target="slides/slide172.xml"/><Relationship Id="rId179" Type="http://schemas.openxmlformats.org/officeDocument/2006/relationships/slide" Target="slides/slide177.xml"/><Relationship Id="rId195" Type="http://schemas.openxmlformats.org/officeDocument/2006/relationships/slide" Target="slides/slide193.xml"/><Relationship Id="rId190" Type="http://schemas.openxmlformats.org/officeDocument/2006/relationships/slide" Target="slides/slide188.xml"/><Relationship Id="rId204" Type="http://schemas.openxmlformats.org/officeDocument/2006/relationships/viewProps" Target="viewProps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64" Type="http://schemas.openxmlformats.org/officeDocument/2006/relationships/slide" Target="slides/slide162.xml"/><Relationship Id="rId169" Type="http://schemas.openxmlformats.org/officeDocument/2006/relationships/slide" Target="slides/slide167.xml"/><Relationship Id="rId185" Type="http://schemas.openxmlformats.org/officeDocument/2006/relationships/slide" Target="slides/slide18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80" Type="http://schemas.openxmlformats.org/officeDocument/2006/relationships/slide" Target="slides/slide178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54" Type="http://schemas.openxmlformats.org/officeDocument/2006/relationships/slide" Target="slides/slide152.xml"/><Relationship Id="rId175" Type="http://schemas.openxmlformats.org/officeDocument/2006/relationships/slide" Target="slides/slide173.xml"/><Relationship Id="rId196" Type="http://schemas.openxmlformats.org/officeDocument/2006/relationships/slide" Target="slides/slide194.xml"/><Relationship Id="rId200" Type="http://schemas.openxmlformats.org/officeDocument/2006/relationships/slide" Target="slides/slide198.xml"/><Relationship Id="rId16" Type="http://schemas.openxmlformats.org/officeDocument/2006/relationships/slide" Target="slides/slide14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slide" Target="slides/slide142.xml"/><Relationship Id="rId90" Type="http://schemas.openxmlformats.org/officeDocument/2006/relationships/slide" Target="slides/slide88.xml"/><Relationship Id="rId165" Type="http://schemas.openxmlformats.org/officeDocument/2006/relationships/slide" Target="slides/slide163.xml"/><Relationship Id="rId186" Type="http://schemas.openxmlformats.org/officeDocument/2006/relationships/slide" Target="slides/slide184.xml"/><Relationship Id="rId27" Type="http://schemas.openxmlformats.org/officeDocument/2006/relationships/slide" Target="slides/slide25.xml"/><Relationship Id="rId48" Type="http://schemas.openxmlformats.org/officeDocument/2006/relationships/slide" Target="slides/slide46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34" Type="http://schemas.openxmlformats.org/officeDocument/2006/relationships/slide" Target="slides/slide132.xml"/><Relationship Id="rId80" Type="http://schemas.openxmlformats.org/officeDocument/2006/relationships/slide" Target="slides/slide78.xml"/><Relationship Id="rId155" Type="http://schemas.openxmlformats.org/officeDocument/2006/relationships/slide" Target="slides/slide153.xml"/><Relationship Id="rId176" Type="http://schemas.openxmlformats.org/officeDocument/2006/relationships/slide" Target="slides/slide174.xml"/><Relationship Id="rId197" Type="http://schemas.openxmlformats.org/officeDocument/2006/relationships/slide" Target="slides/slide195.xml"/><Relationship Id="rId201" Type="http://schemas.openxmlformats.org/officeDocument/2006/relationships/slide" Target="slides/slide199.xml"/><Relationship Id="rId17" Type="http://schemas.openxmlformats.org/officeDocument/2006/relationships/slide" Target="slides/slide15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24" Type="http://schemas.openxmlformats.org/officeDocument/2006/relationships/slide" Target="slides/slide122.xml"/><Relationship Id="rId70" Type="http://schemas.openxmlformats.org/officeDocument/2006/relationships/slide" Target="slides/slide68.xml"/><Relationship Id="rId91" Type="http://schemas.openxmlformats.org/officeDocument/2006/relationships/slide" Target="slides/slide89.xml"/><Relationship Id="rId145" Type="http://schemas.openxmlformats.org/officeDocument/2006/relationships/slide" Target="slides/slide143.xml"/><Relationship Id="rId166" Type="http://schemas.openxmlformats.org/officeDocument/2006/relationships/slide" Target="slides/slide164.xml"/><Relationship Id="rId187" Type="http://schemas.openxmlformats.org/officeDocument/2006/relationships/slide" Target="slides/slide185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60" Type="http://schemas.openxmlformats.org/officeDocument/2006/relationships/slide" Target="slides/slide58.xml"/><Relationship Id="rId81" Type="http://schemas.openxmlformats.org/officeDocument/2006/relationships/slide" Target="slides/slide79.xml"/><Relationship Id="rId135" Type="http://schemas.openxmlformats.org/officeDocument/2006/relationships/slide" Target="slides/slide133.xml"/><Relationship Id="rId156" Type="http://schemas.openxmlformats.org/officeDocument/2006/relationships/slide" Target="slides/slide154.xml"/><Relationship Id="rId177" Type="http://schemas.openxmlformats.org/officeDocument/2006/relationships/slide" Target="slides/slide175.xml"/><Relationship Id="rId198" Type="http://schemas.openxmlformats.org/officeDocument/2006/relationships/slide" Target="slides/slide196.xml"/><Relationship Id="rId202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104" Type="http://schemas.openxmlformats.org/officeDocument/2006/relationships/slide" Target="slides/slide102.xml"/><Relationship Id="rId125" Type="http://schemas.openxmlformats.org/officeDocument/2006/relationships/slide" Target="slides/slide123.xml"/><Relationship Id="rId146" Type="http://schemas.openxmlformats.org/officeDocument/2006/relationships/slide" Target="slides/slide144.xml"/><Relationship Id="rId167" Type="http://schemas.openxmlformats.org/officeDocument/2006/relationships/slide" Target="slides/slide165.xml"/><Relationship Id="rId188" Type="http://schemas.openxmlformats.org/officeDocument/2006/relationships/slide" Target="slides/slide186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3" Type="http://schemas.openxmlformats.org/officeDocument/2006/relationships/hyperlink" Target="https://emojipedia.org/apple/ios-17.4/jack-o-lantern" TargetMode="External"/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tAG3s6KIEI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apple.com/us/app/contacts/id1069512615#?platform=iphone" TargetMode="External"/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3" Type="http://schemas.openxmlformats.org/officeDocument/2006/relationships/hyperlink" Target="https://nintendo.fandom.com/wiki/Nintendo_characters#Mario_series_(including_sub-franchises)" TargetMode="External"/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5d419bd39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5d419bd39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Reload codespace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Update settings.json.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Uncheck VS Code tabs except for Terminal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Hide Activity Bar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Hide Explorer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Remove comments from any pre-made code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5d419bd39f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5d419bd39f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stack of sweaters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Gmail inbox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- 3 volunteers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g15d419bd39f_0_16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6" name="Google Shape;1016;g15d419bd39f_0_1687:notes"/>
          <p:cNvSpPr txBox="1">
            <a:spLocks noGrp="1"/>
          </p:cNvSpPr>
          <p:nvPr>
            <p:ph type="body" idx="1"/>
          </p:nvPr>
        </p:nvSpPr>
        <p:spPr>
          <a:xfrm>
            <a:off x="7620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15d419bd39f_0_1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15d419bd39f_0_1701:notes"/>
          <p:cNvSpPr txBox="1">
            <a:spLocks noGrp="1"/>
          </p:cNvSpPr>
          <p:nvPr>
            <p:ph type="body" idx="1"/>
          </p:nvPr>
        </p:nvSpPr>
        <p:spPr>
          <a:xfrm>
            <a:off x="7620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15d419bd39f_0_1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g15d419bd39f_0_1715:notes"/>
          <p:cNvSpPr txBox="1">
            <a:spLocks noGrp="1"/>
          </p:cNvSpPr>
          <p:nvPr>
            <p:ph type="body" idx="1"/>
          </p:nvPr>
        </p:nvSpPr>
        <p:spPr>
          <a:xfrm>
            <a:off x="7620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15d419bd39f_0_1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15d419bd39f_0_1729:notes"/>
          <p:cNvSpPr txBox="1">
            <a:spLocks noGrp="1"/>
          </p:cNvSpPr>
          <p:nvPr>
            <p:ph type="body" idx="1"/>
          </p:nvPr>
        </p:nvSpPr>
        <p:spPr>
          <a:xfrm>
            <a:off x="7620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308eb15aab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8" name="Google Shape;1058;g308eb15aab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list7.c (append)</a:t>
            </a:r>
            <a:endParaRPr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g308eb15aab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3" name="Google Shape;1063;g308eb15aab3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g15d419bd39f_0_1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8" name="Google Shape;1068;g15d419bd39f_0_1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15d419bd39f_0_1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15d419bd39f_0_1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15d419bd39f_0_1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Google Shape;1083;g15d419bd39f_0_1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15d419bd39f_0_17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5" name="Google Shape;1095;g15d419bd39f_0_17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5d419bd39f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5d419bd39f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g15d419bd39f_0_1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0" name="Google Shape;1110;g15d419bd39f_0_1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g308eb15aab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8" name="Google Shape;1128;g308eb15aab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list8.c (sorted)</a:t>
            </a:r>
            <a:endParaRPr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g308eb15aab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3" name="Google Shape;1133;g308eb15aab3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list8.c (sorted)</a:t>
            </a:r>
            <a:endParaRPr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28b87620ec5_11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28b87620ec5_11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https://emojipedia.org/apple/ios-17.4/jack-o-lantern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62f05f0593_0_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62f05f0593_0_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62f05f0593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Google Shape;1148;g62f05f0593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62f05f0593_0_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62f05f0593_0_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62f05f0593_0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8" name="Google Shape;1158;g62f05f0593_0_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62f05f0593_0_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62f05f0593_0_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g62f05f0593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8" name="Google Shape;1168;g62f05f0593_0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5d419bd39f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5d419bd39f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g62f05f0593_0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3" name="Google Shape;1173;g62f05f0593_0_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62f5dbb06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62f5dbb06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square is an abstraction of a node now, no need to keep drawing rects</a:t>
            </a:r>
            <a:endParaRPr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g62f05f0593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1" name="Google Shape;1201;g62f05f0593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g62f05f0593_0_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6" name="Google Shape;1206;g62f05f0593_0_5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g62f05f0593_0_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1" name="Google Shape;1211;g62f05f0593_0_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62f05f0593_0_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6" name="Google Shape;1216;g62f05f0593_0_5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g62f5dbb06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1" name="Google Shape;1221;g62f5dbb06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53a78cbad9_0_1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53a78cbad9_0_1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g53a78cbad9_0_1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3" name="Google Shape;1243;g53a78cbad9_0_1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g53a78cbad9_0_1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8" name="Google Shape;1248;g53a78cbad9_0_1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5d833f1ce6_8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5d833f1ce6_8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3a78cbad9_0_1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3a78cbad9_0_1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g53a78cbad9_0_1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8" name="Google Shape;1258;g53a78cbad9_0_1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53a78cbad9_0_1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3" name="Google Shape;1263;g53a78cbad9_0_1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g53a78cbad9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8" name="Google Shape;1268;g53a78cbad9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g9b6bd73be5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5" name="Google Shape;1285;g9b6bd73be5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if we build a BST from scratch, starting with 2?</a:t>
            </a:r>
            <a:endParaRPr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15d419bd39f_0_1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9" name="Google Shape;1289;g15d419bd39f_0_1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g15d419bd39f_0_18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4" name="Google Shape;1294;g15d419bd39f_0_18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then 1</a:t>
            </a:r>
            <a:endParaRPr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g15d419bd39f_0_18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1" name="Google Shape;1301;g15d419bd39f_0_18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then 3. looks fine.</a:t>
            </a:r>
            <a:endParaRPr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g9b6bd73be5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0" name="Google Shape;1310;g9b6bd73be5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if the insertion order is 1-2-3 instead?</a:t>
            </a:r>
            <a:endParaRPr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g15d419bd39f_0_19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4" name="Google Shape;1314;g15d419bd39f_0_19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5d419bd39f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5d419bd39f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https://www.youtube.com/watch?v=ItAG3s6KIEI</a:t>
            </a:r>
            <a:r>
              <a:rPr lang="en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Prof. Shannon Duvall of Elon University</a:t>
            </a:r>
            <a:endParaRPr dirty="0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15d419bd39f_0_19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9" name="Google Shape;1319;g15d419bd39f_0_19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g15d419bd39f_0_19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6" name="Google Shape;1326;g15d419bd39f_0_19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62f05f0593_0_5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5" name="Google Shape;1335;g62f05f0593_0_5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g15d419bd39f_0_2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0" name="Google Shape;1340;g15d419bd39f_0_2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g15d419bd39f_0_2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5" name="Google Shape;1345;g15d419bd39f_0_2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g15d419bd39f_0_2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0" name="Google Shape;1350;g15d419bd39f_0_2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15d419bd39f_0_2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5" name="Google Shape;1355;g15d419bd39f_0_2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g308eb15aab3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0" name="Google Shape;1360;g308eb15aab3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https://apps.apple.com/us/app/contacts/id1069512615#?platform=iphone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308eb15aab3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5" name="Google Shape;1365;g308eb15aab3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https://nintendo.fandom.com/wiki/Nintendo_characters#Mario_series_(including_sub-franchises)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g308eb15aab3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0" name="Google Shape;1370;g308eb15aab3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393d7a9a9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4393d7a9a9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g15d419bd39f_0_2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5" name="Google Shape;1375;g15d419bd39f_0_2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g15d419bd39f_0_20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0" name="Google Shape;1380;g15d419bd39f_0_20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g15d419bd39f_0_2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9" name="Google Shape;1389;g15d419bd39f_0_2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g62f05f0593_0_58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0" name="Google Shape;1400;g62f05f0593_0_58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cards into buckets</a:t>
            </a:r>
            <a:endParaRPr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15d419bd39f_0_19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15d419bd39f_0_19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15d419bd39f_0_19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0" name="Google Shape;1410;g15d419bd39f_0_19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g28a630188d0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" name="Google Shape;1415;g28a630188d0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28a630188d0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28a630188d0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g28a630188d0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6" name="Google Shape;1476;g28a630188d0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g28a630188d0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7" name="Google Shape;1507;g28a630188d0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2f05f0593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62f05f0593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g28a630188d0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7" name="Google Shape;1537;g28a630188d0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g28a630188d0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0" name="Google Shape;1570;g28a630188d0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g28a630188d0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6" name="Google Shape;1606;g28a630188d0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g28a630188d0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5" name="Google Shape;1645;g28a630188d0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28a630188d0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6" name="Google Shape;1716;g28a630188d0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Google Shape;1789;g28a630188d0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0" name="Google Shape;1790;g28a630188d0_0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g28a630188d0_0_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7" name="Google Shape;1867;g28a630188d0_0_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15e23d64255_195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0" name="Google Shape;1980;g15e23d64255_195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4" name="Google Shape;1984;g308eb15aab3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5" name="Google Shape;1985;g308eb15aab3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" name="Google Shape;1989;g15d419bd39f_0_2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0" name="Google Shape;1990;g15d419bd39f_0_2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2f05f0593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62f05f0593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15d833f1ce6_3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15d833f1ce6_3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gf598746acf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0" name="Google Shape;2000;gf598746acf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4" name="Google Shape;2004;g62f05f0593_0_1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5" name="Google Shape;2005;g62f05f0593_0_1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Google Shape;2011;g62f05f0593_0_1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2" name="Google Shape;2012;g62f05f0593_0_1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" name="Google Shape;2017;g28a630188d0_0_7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8" name="Google Shape;2018;g28a630188d0_0_7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Google Shape;2024;g28a630188d0_0_7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5" name="Google Shape;2025;g28a630188d0_0_7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Google Shape;2031;g28a630188d0_0_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2" name="Google Shape;2032;g28a630188d0_0_7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17,576 buckets</a:t>
            </a:r>
            <a:endParaRPr/>
          </a:p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g15d419bd39f_0_2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2" name="Google Shape;2072;g15d419bd39f_0_2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Google Shape;2076;g28b74819b0e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7" name="Google Shape;2077;g28b74819b0e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g28b74819b0e_6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2" name="Google Shape;2082;g28b74819b0e_6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2f05f0593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62f05f0593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Google Shape;2086;g15d419bd39f_0_2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7" name="Google Shape;2087;g15d419bd39f_0_2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Google Shape;2091;g15d419bd39f_0_2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2" name="Google Shape;2092;g15d419bd39f_0_2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6" name="Google Shape;2096;g15d419bd39f_0_2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7" name="Google Shape;2097;g15d419bd39f_0_2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1" name="Google Shape;2101;g15d419bd39f_0_2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2" name="Google Shape;2102;g15d419bd39f_0_2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6" name="Google Shape;2106;g62f05f0593_0_58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7" name="Google Shape;2107;g62f05f0593_0_58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Google Shape;2111;g28b3ae6755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2" name="Google Shape;2112;g28b3ae6755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6" name="Google Shape;2116;g28b3ae6755a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7" name="Google Shape;2117;g28b3ae6755a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28b3ae6755a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2" name="Google Shape;2122;g28b3ae6755a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6" name="Google Shape;2126;g28b3ae6755a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7" name="Google Shape;2127;g28b3ae6755a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1" name="Google Shape;2131;g28b3ae6755a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2" name="Google Shape;2132;g28b3ae6755a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62f05f0593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62f05f0593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6" name="Google Shape;2136;g28b3ae6755a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7" name="Google Shape;2137;g28b3ae6755a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g28b3ae6755a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2" name="Google Shape;2142;g28b3ae6755a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" name="Google Shape;2146;g28b3ae6755a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7" name="Google Shape;2147;g28b3ae6755a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" name="Google Shape;2151;g28b3ae6755a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2" name="Google Shape;2152;g28b3ae6755a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" name="Google Shape;2156;g28b3ae6755a_1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7" name="Google Shape;2157;g28b3ae6755a_1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" name="Google Shape;2161;g28b3c9fbe2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2" name="Google Shape;2162;g28b3c9fbe28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gf598746acf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7" name="Google Shape;2167;gf598746acf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don't need to bother storing name, since implicit in trie</a:t>
            </a:r>
            <a:endParaRPr/>
          </a:p>
        </p:txBody>
      </p:sp>
    </p:spTree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f598746acf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2" name="Google Shape;2172;gf598746acf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Google Shape;2176;g62f5dbb06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7" name="Google Shape;2177;g62f5dbb06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15d419bd39f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15d419bd39f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5d419bd39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5d419bd39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3a78cba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53a78cbad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62f05f0593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62f05f0593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62f05f0593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62f05f0593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62f05f0593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62f05f0593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62f05f0593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62f05f0593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53a78cbad9_0_1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53a78cbad9_0_1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53a78cbad9_0_1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53a78cbad9_0_1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list{0,1,2}.c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62f5dbb06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62f5dbb06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62f5dbb06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62f5dbb06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62fb2649b2_8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62fb2649b2_8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5d419bd39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5d419bd39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62f05f0593_0_5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62f05f0593_0_58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2f05f0593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62f05f0593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5d419bd39f_0_10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5d419bd39f_0_10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5d419bd39f_0_1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15d419bd39f_0_1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5d419bd39f_0_10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5d419bd39f_0_10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62f05f0593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62f05f0593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5d419bd39f_0_10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15d419bd39f_0_10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5d419bd39f_0_10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5d419bd39f_0_10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5d419bd39f_0_10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15d419bd39f_0_10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5d419bd39f_0_10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5d419bd39f_0_10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5d419bd39f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5d419bd39f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seem arcane but lots of data structures in world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5d419bd39f_0_1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15d419bd39f_0_1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5d419bd39f_0_10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5d419bd39f_0_10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62f05f0593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62f05f0593_0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5d833f1ce6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15d833f1ce6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62f05f0593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62f05f0593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62fb2649b2_6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62fb2649b2_6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62f05f0593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62f05f0593_0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62f05f0593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62f05f0593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62f05f0593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62f05f0593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62f05f0593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62f05f0593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list3.c (to show prepending)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5d833f1ce6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5d833f1ce6_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53a78cbad9_0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53a78cbad9_0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5d419bd39f_0_1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15d419bd39f_0_1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5d419bd39f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15d419bd39f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5d419bd39f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15d419bd39f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53a78cbad9_0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53a78cbad9_0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5d419bd39f_0_7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15d419bd39f_0_7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5d419bd39f_0_8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15d419bd39f_0_8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5d419bd39f_0_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5d419bd39f_0_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5d419bd39f_0_8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15d419bd39f_0_8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15d419bd39f_0_1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15d419bd39f_0_1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5d419bd39f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5d419bd39f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waiting in line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- 3 volunteers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15d419bd39f_0_9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15d419bd39f_0_9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15d419bd39f_0_1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15d419bd39f_0_1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15d419bd39f_0_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15d419bd39f_0_9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15d419bd39f_0_9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15d419bd39f_0_9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15d419bd39f_0_1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15d419bd39f_0_1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15d419bd39f_0_1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15d419bd39f_0_1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15d419bd39f_0_1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15d419bd39f_0_1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15d419bd39f_0_1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15d419bd39f_0_1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15d419bd39f_0_1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15d419bd39f_0_1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5d419bd39f_0_1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5d419bd39f_0_1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5d419bd39f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5d419bd39f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15d419bd39f_0_1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15d419bd39f_0_1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15d419bd39f_0_1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15d419bd39f_0_1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15d419bd39f_0_1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15d419bd39f_0_1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15d419bd39f_0_1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15d419bd39f_0_1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15d419bd39f_0_1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15d419bd39f_0_1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15d419bd39f_0_1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15d419bd39f_0_14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15d419bd39f_0_1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15d419bd39f_0_1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15d419bd39f_0_1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15d419bd39f_0_1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15d419bd39f_0_1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15d419bd39f_0_1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15d419bd39f_0_1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15d419bd39f_0_1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d419bd39f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5d419bd39f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15d419bd39f_0_1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15d419bd39f_0_1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15d419bd39f_0_1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15d419bd39f_0_1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15d419bd39f_0_15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g15d419bd39f_0_15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15d419bd39f_0_1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15d419bd39f_0_1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15d419bd39f_0_1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15d419bd39f_0_1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15d419bd39f_0_1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15d419bd39f_0_15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list4.c (to show printing with while loop)</a:t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15d419bd39f_0_1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15d419bd39f_0_15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15d419bd39f_0_1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15d419bd39f_0_1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15d419bd39f_0_16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15d419bd39f_0_16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15d419bd39f_0_1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15d419bd39f_0_16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5d833f1ce6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5d833f1ce6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15d419bd39f_0_17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4" name="Google Shape;934;g15d419bd39f_0_17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list5.c (for loop instead)</a:t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15d419bd39f_0_1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15d419bd39f_0_1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15d419bd39f_0_18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" name="Google Shape;954;g15d419bd39f_0_18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15d419bd39f_0_1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15d419bd39f_0_1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15d419bd39f_0_18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15d419bd39f_0_18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15d419bd39f_0_1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15d419bd39f_0_1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308eb15aab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308eb15aab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g308eb15aab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1" name="Google Shape;1001;g308eb15aab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list6.c (freeing, after showing valgrind on list5)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308eb15aab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308eb15aab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308eb15aab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1" name="Google Shape;1011;g308eb15aab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rgbClr val="000000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1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1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1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1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1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ItAG3s6KIEI?feature=oembed" TargetMode="External"/><Relationship Id="rId4" Type="http://schemas.openxmlformats.org/officeDocument/2006/relationships/image" Target="../media/image1.jpeg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1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1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1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1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1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1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11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11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11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11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3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3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13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13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13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13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14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3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11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11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11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11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11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11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11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11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11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11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3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3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3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173A6F-4EC9-0550-300D-49127A29314F}"/>
              </a:ext>
            </a:extLst>
          </p:cNvPr>
          <p:cNvSpPr txBox="1"/>
          <p:nvPr/>
        </p:nvSpPr>
        <p:spPr>
          <a:xfrm>
            <a:off x="921001" y="2110085"/>
            <a:ext cx="7301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5400" dirty="0">
                <a:solidFill>
                  <a:schemeClr val="tx1"/>
                </a:solidFill>
              </a:rPr>
              <a:t>Computing Technology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stacks</a:t>
            </a:r>
            <a:endParaRPr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124"/>
          <p:cNvSpPr/>
          <p:nvPr/>
        </p:nvSpPr>
        <p:spPr>
          <a:xfrm>
            <a:off x="123575" y="21700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124"/>
          <p:cNvSpPr txBox="1"/>
          <p:nvPr/>
        </p:nvSpPr>
        <p:spPr>
          <a:xfrm>
            <a:off x="307625" y="16337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125"/>
          <p:cNvSpPr/>
          <p:nvPr/>
        </p:nvSpPr>
        <p:spPr>
          <a:xfrm>
            <a:off x="2774100" y="17683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25" name="Google Shape;1025;p125"/>
          <p:cNvSpPr/>
          <p:nvPr/>
        </p:nvSpPr>
        <p:spPr>
          <a:xfrm>
            <a:off x="2774100" y="25717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125"/>
          <p:cNvSpPr/>
          <p:nvPr/>
        </p:nvSpPr>
        <p:spPr>
          <a:xfrm>
            <a:off x="123575" y="21700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25"/>
          <p:cNvSpPr txBox="1"/>
          <p:nvPr/>
        </p:nvSpPr>
        <p:spPr>
          <a:xfrm>
            <a:off x="307625" y="16337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028" name="Google Shape;1028;p125"/>
          <p:cNvCxnSpPr>
            <a:stCxn id="1026" idx="3"/>
            <a:endCxn id="1024" idx="1"/>
          </p:cNvCxnSpPr>
          <p:nvPr/>
        </p:nvCxnSpPr>
        <p:spPr>
          <a:xfrm rot="10800000" flipH="1">
            <a:off x="1350875" y="2170050"/>
            <a:ext cx="1423200" cy="401700"/>
          </a:xfrm>
          <a:prstGeom prst="curvedConnector3">
            <a:avLst>
              <a:gd name="adj1" fmla="val 50001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126"/>
          <p:cNvSpPr/>
          <p:nvPr/>
        </p:nvSpPr>
        <p:spPr>
          <a:xfrm>
            <a:off x="2774100" y="17683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34" name="Google Shape;1034;p126"/>
          <p:cNvSpPr/>
          <p:nvPr/>
        </p:nvSpPr>
        <p:spPr>
          <a:xfrm>
            <a:off x="2774100" y="25717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126"/>
          <p:cNvSpPr/>
          <p:nvPr/>
        </p:nvSpPr>
        <p:spPr>
          <a:xfrm>
            <a:off x="123575" y="21700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126"/>
          <p:cNvSpPr txBox="1"/>
          <p:nvPr/>
        </p:nvSpPr>
        <p:spPr>
          <a:xfrm>
            <a:off x="307625" y="16337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37" name="Google Shape;1037;p126"/>
          <p:cNvSpPr/>
          <p:nvPr/>
        </p:nvSpPr>
        <p:spPr>
          <a:xfrm>
            <a:off x="6107975" y="7334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38" name="Google Shape;1038;p126"/>
          <p:cNvSpPr/>
          <p:nvPr/>
        </p:nvSpPr>
        <p:spPr>
          <a:xfrm>
            <a:off x="6107975" y="15368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39" name="Google Shape;1039;p126"/>
          <p:cNvCxnSpPr>
            <a:stCxn id="1035" idx="3"/>
            <a:endCxn id="1033" idx="1"/>
          </p:cNvCxnSpPr>
          <p:nvPr/>
        </p:nvCxnSpPr>
        <p:spPr>
          <a:xfrm rot="10800000" flipH="1">
            <a:off x="1350875" y="2170050"/>
            <a:ext cx="1423200" cy="401700"/>
          </a:xfrm>
          <a:prstGeom prst="curvedConnector3">
            <a:avLst>
              <a:gd name="adj1" fmla="val 50001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40" name="Google Shape;1040;p126"/>
          <p:cNvCxnSpPr>
            <a:stCxn id="1034" idx="3"/>
            <a:endCxn id="1037" idx="1"/>
          </p:cNvCxnSpPr>
          <p:nvPr/>
        </p:nvCxnSpPr>
        <p:spPr>
          <a:xfrm rot="10800000" flipH="1">
            <a:off x="4001400" y="1135050"/>
            <a:ext cx="2106600" cy="1838400"/>
          </a:xfrm>
          <a:prstGeom prst="curvedConnector3">
            <a:avLst>
              <a:gd name="adj1" fmla="val 49999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127"/>
          <p:cNvSpPr/>
          <p:nvPr/>
        </p:nvSpPr>
        <p:spPr>
          <a:xfrm>
            <a:off x="2774100" y="17683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46" name="Google Shape;1046;p127"/>
          <p:cNvSpPr/>
          <p:nvPr/>
        </p:nvSpPr>
        <p:spPr>
          <a:xfrm>
            <a:off x="2774100" y="25717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27"/>
          <p:cNvSpPr/>
          <p:nvPr/>
        </p:nvSpPr>
        <p:spPr>
          <a:xfrm>
            <a:off x="123575" y="21700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127"/>
          <p:cNvSpPr txBox="1"/>
          <p:nvPr/>
        </p:nvSpPr>
        <p:spPr>
          <a:xfrm>
            <a:off x="307625" y="16337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49" name="Google Shape;1049;p127"/>
          <p:cNvSpPr/>
          <p:nvPr/>
        </p:nvSpPr>
        <p:spPr>
          <a:xfrm>
            <a:off x="6107975" y="7334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50" name="Google Shape;1050;p127"/>
          <p:cNvSpPr/>
          <p:nvPr/>
        </p:nvSpPr>
        <p:spPr>
          <a:xfrm>
            <a:off x="6107975" y="15368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51" name="Google Shape;1051;p127"/>
          <p:cNvCxnSpPr>
            <a:stCxn id="1047" idx="3"/>
            <a:endCxn id="1045" idx="1"/>
          </p:cNvCxnSpPr>
          <p:nvPr/>
        </p:nvCxnSpPr>
        <p:spPr>
          <a:xfrm rot="10800000" flipH="1">
            <a:off x="1350875" y="2170050"/>
            <a:ext cx="1423200" cy="401700"/>
          </a:xfrm>
          <a:prstGeom prst="curvedConnector3">
            <a:avLst>
              <a:gd name="adj1" fmla="val 50001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52" name="Google Shape;1052;p127"/>
          <p:cNvCxnSpPr>
            <a:stCxn id="1046" idx="3"/>
            <a:endCxn id="1049" idx="1"/>
          </p:cNvCxnSpPr>
          <p:nvPr/>
        </p:nvCxnSpPr>
        <p:spPr>
          <a:xfrm rot="10800000" flipH="1">
            <a:off x="4001400" y="1135050"/>
            <a:ext cx="2106600" cy="1838400"/>
          </a:xfrm>
          <a:prstGeom prst="curvedConnector3">
            <a:avLst>
              <a:gd name="adj1" fmla="val 49999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53" name="Google Shape;1053;p127"/>
          <p:cNvSpPr/>
          <p:nvPr/>
        </p:nvSpPr>
        <p:spPr>
          <a:xfrm>
            <a:off x="7718425" y="229002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54" name="Google Shape;1054;p127"/>
          <p:cNvSpPr/>
          <p:nvPr/>
        </p:nvSpPr>
        <p:spPr>
          <a:xfrm>
            <a:off x="7718425" y="309342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55" name="Google Shape;1055;p127"/>
          <p:cNvCxnSpPr>
            <a:stCxn id="1050" idx="3"/>
            <a:endCxn id="1053" idx="1"/>
          </p:cNvCxnSpPr>
          <p:nvPr/>
        </p:nvCxnSpPr>
        <p:spPr>
          <a:xfrm>
            <a:off x="7335275" y="1938550"/>
            <a:ext cx="383100" cy="753300"/>
          </a:xfrm>
          <a:prstGeom prst="curvedConnector3">
            <a:avLst>
              <a:gd name="adj1" fmla="val 50007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1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1"/>
                </a:solidFill>
              </a:rPr>
              <a:t>O</a:t>
            </a:r>
            <a:r>
              <a:rPr lang="en">
                <a:solidFill>
                  <a:schemeClr val="dk1"/>
                </a:solidFill>
              </a:rPr>
              <a:t>(</a:t>
            </a:r>
            <a:r>
              <a:rPr lang="en" i="1">
                <a:solidFill>
                  <a:schemeClr val="dk1"/>
                </a:solidFill>
              </a:rPr>
              <a:t>n</a:t>
            </a:r>
            <a:r>
              <a:rPr lang="en" baseline="30000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)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FFFFFF"/>
                </a:solidFill>
              </a:rPr>
              <a:t>O</a:t>
            </a:r>
            <a:r>
              <a:rPr lang="en">
                <a:solidFill>
                  <a:srgbClr val="FFFFFF"/>
                </a:solidFill>
              </a:rPr>
              <a:t>(</a:t>
            </a:r>
            <a:r>
              <a:rPr lang="en" i="1">
                <a:solidFill>
                  <a:srgbClr val="FFFFFF"/>
                </a:solidFill>
              </a:rPr>
              <a:t>n</a:t>
            </a:r>
            <a:r>
              <a:rPr lang="en">
                <a:solidFill>
                  <a:srgbClr val="FFFFFF"/>
                </a:solidFill>
              </a:rPr>
              <a:t> log </a:t>
            </a:r>
            <a:r>
              <a:rPr lang="en" i="1">
                <a:solidFill>
                  <a:srgbClr val="FFFFFF"/>
                </a:solidFill>
              </a:rPr>
              <a:t>n</a:t>
            </a:r>
            <a:r>
              <a:rPr lang="en">
                <a:solidFill>
                  <a:srgbClr val="FFFFFF"/>
                </a:solidFill>
              </a:rPr>
              <a:t>)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000000"/>
                </a:solidFill>
                <a:highlight>
                  <a:schemeClr val="dk1"/>
                </a:highlight>
              </a:rPr>
              <a:t>O</a:t>
            </a:r>
            <a:r>
              <a:rPr lang="en">
                <a:solidFill>
                  <a:srgbClr val="000000"/>
                </a:solidFill>
                <a:highlight>
                  <a:schemeClr val="dk1"/>
                </a:highlight>
              </a:rPr>
              <a:t>(</a:t>
            </a:r>
            <a:r>
              <a:rPr lang="en" i="1">
                <a:solidFill>
                  <a:srgbClr val="000000"/>
                </a:solidFill>
                <a:highlight>
                  <a:schemeClr val="dk1"/>
                </a:highlight>
              </a:rPr>
              <a:t>n</a:t>
            </a:r>
            <a:r>
              <a:rPr lang="en">
                <a:solidFill>
                  <a:srgbClr val="000000"/>
                </a:solidFill>
                <a:highlight>
                  <a:schemeClr val="dk1"/>
                </a:highlight>
              </a:rPr>
              <a:t>)</a:t>
            </a:r>
            <a:r>
              <a:rPr lang="en">
                <a:solidFill>
                  <a:srgbClr val="FFFFFF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             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FFFFFF"/>
                </a:solidFill>
              </a:rPr>
              <a:t>O</a:t>
            </a:r>
            <a:r>
              <a:rPr lang="en">
                <a:solidFill>
                  <a:srgbClr val="FFFFFF"/>
                </a:solidFill>
              </a:rPr>
              <a:t>(log </a:t>
            </a:r>
            <a:r>
              <a:rPr lang="en" i="1">
                <a:solidFill>
                  <a:srgbClr val="FFFFFF"/>
                </a:solidFill>
              </a:rPr>
              <a:t>n</a:t>
            </a:r>
            <a:r>
              <a:rPr lang="en">
                <a:solidFill>
                  <a:srgbClr val="FFFFFF"/>
                </a:solidFill>
              </a:rPr>
              <a:t>)        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i="1">
                <a:solidFill>
                  <a:srgbClr val="FFFFFF"/>
                </a:solidFill>
              </a:rPr>
              <a:t>O</a:t>
            </a:r>
            <a:r>
              <a:rPr lang="en">
                <a:solidFill>
                  <a:srgbClr val="FFFFFF"/>
                </a:solidFill>
              </a:rPr>
              <a:t>(1)</a:t>
            </a:r>
            <a:r>
              <a:rPr lang="en">
                <a:solidFill>
                  <a:schemeClr val="dk1"/>
                </a:solidFill>
              </a:rPr>
              <a:t>             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1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1"/>
                </a:solidFill>
              </a:rPr>
              <a:t>O</a:t>
            </a:r>
            <a:r>
              <a:rPr lang="en">
                <a:solidFill>
                  <a:schemeClr val="dk1"/>
                </a:solidFill>
              </a:rPr>
              <a:t>(</a:t>
            </a:r>
            <a:r>
              <a:rPr lang="en" i="1">
                <a:solidFill>
                  <a:schemeClr val="dk1"/>
                </a:solidFill>
              </a:rPr>
              <a:t>n</a:t>
            </a:r>
            <a:r>
              <a:rPr lang="en" baseline="30000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)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FFFFFF"/>
                </a:solidFill>
              </a:rPr>
              <a:t>O</a:t>
            </a:r>
            <a:r>
              <a:rPr lang="en">
                <a:solidFill>
                  <a:srgbClr val="FFFFFF"/>
                </a:solidFill>
              </a:rPr>
              <a:t>(</a:t>
            </a:r>
            <a:r>
              <a:rPr lang="en" i="1">
                <a:solidFill>
                  <a:srgbClr val="FFFFFF"/>
                </a:solidFill>
              </a:rPr>
              <a:t>n</a:t>
            </a:r>
            <a:r>
              <a:rPr lang="en">
                <a:solidFill>
                  <a:srgbClr val="FFFFFF"/>
                </a:solidFill>
              </a:rPr>
              <a:t> log </a:t>
            </a:r>
            <a:r>
              <a:rPr lang="en" i="1">
                <a:solidFill>
                  <a:srgbClr val="FFFFFF"/>
                </a:solidFill>
              </a:rPr>
              <a:t>n</a:t>
            </a:r>
            <a:r>
              <a:rPr lang="en">
                <a:solidFill>
                  <a:srgbClr val="FFFFFF"/>
                </a:solidFill>
              </a:rPr>
              <a:t>)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FFFFFF"/>
                </a:solidFill>
              </a:rPr>
              <a:t>O</a:t>
            </a:r>
            <a:r>
              <a:rPr lang="en">
                <a:solidFill>
                  <a:srgbClr val="FFFFFF"/>
                </a:solidFill>
              </a:rPr>
              <a:t>(</a:t>
            </a:r>
            <a:r>
              <a:rPr lang="en" i="1">
                <a:solidFill>
                  <a:srgbClr val="FFFFFF"/>
                </a:solidFill>
              </a:rPr>
              <a:t>n</a:t>
            </a:r>
            <a:r>
              <a:rPr lang="en">
                <a:solidFill>
                  <a:srgbClr val="FFFFFF"/>
                </a:solidFill>
              </a:rPr>
              <a:t>) </a:t>
            </a:r>
            <a:r>
              <a:rPr lang="en">
                <a:solidFill>
                  <a:schemeClr val="dk1"/>
                </a:solidFill>
              </a:rPr>
              <a:t>             </a:t>
            </a:r>
            <a:r>
              <a:rPr lang="en">
                <a:solidFill>
                  <a:srgbClr val="666666"/>
                </a:solidFill>
              </a:rPr>
              <a:t>search, deletion, insertion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FFFFFF"/>
                </a:solidFill>
              </a:rPr>
              <a:t>O</a:t>
            </a:r>
            <a:r>
              <a:rPr lang="en">
                <a:solidFill>
                  <a:srgbClr val="FFFFFF"/>
                </a:solidFill>
              </a:rPr>
              <a:t>(log </a:t>
            </a:r>
            <a:r>
              <a:rPr lang="en" i="1">
                <a:solidFill>
                  <a:srgbClr val="FFFFFF"/>
                </a:solidFill>
              </a:rPr>
              <a:t>n</a:t>
            </a:r>
            <a:r>
              <a:rPr lang="en">
                <a:solidFill>
                  <a:srgbClr val="FFFFFF"/>
                </a:solidFill>
              </a:rPr>
              <a:t>)        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i="1">
                <a:solidFill>
                  <a:srgbClr val="FFFFFF"/>
                </a:solidFill>
              </a:rPr>
              <a:t>O</a:t>
            </a:r>
            <a:r>
              <a:rPr lang="en">
                <a:solidFill>
                  <a:srgbClr val="FFFFFF"/>
                </a:solidFill>
              </a:rPr>
              <a:t>(1)</a:t>
            </a:r>
            <a:r>
              <a:rPr lang="en">
                <a:solidFill>
                  <a:schemeClr val="dk1"/>
                </a:solidFill>
              </a:rPr>
              <a:t>             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30"/>
          <p:cNvSpPr/>
          <p:nvPr/>
        </p:nvSpPr>
        <p:spPr>
          <a:xfrm>
            <a:off x="123575" y="21700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30"/>
          <p:cNvSpPr txBox="1"/>
          <p:nvPr/>
        </p:nvSpPr>
        <p:spPr>
          <a:xfrm>
            <a:off x="307625" y="16337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131"/>
          <p:cNvSpPr/>
          <p:nvPr/>
        </p:nvSpPr>
        <p:spPr>
          <a:xfrm>
            <a:off x="2774100" y="17683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77" name="Google Shape;1077;p131"/>
          <p:cNvSpPr/>
          <p:nvPr/>
        </p:nvSpPr>
        <p:spPr>
          <a:xfrm>
            <a:off x="2774100" y="25717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131"/>
          <p:cNvSpPr/>
          <p:nvPr/>
        </p:nvSpPr>
        <p:spPr>
          <a:xfrm>
            <a:off x="123575" y="21700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131"/>
          <p:cNvSpPr txBox="1"/>
          <p:nvPr/>
        </p:nvSpPr>
        <p:spPr>
          <a:xfrm>
            <a:off x="307625" y="16337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080" name="Google Shape;1080;p131"/>
          <p:cNvCxnSpPr>
            <a:stCxn id="1078" idx="3"/>
            <a:endCxn id="1076" idx="1"/>
          </p:cNvCxnSpPr>
          <p:nvPr/>
        </p:nvCxnSpPr>
        <p:spPr>
          <a:xfrm rot="10800000" flipH="1">
            <a:off x="1350875" y="2170050"/>
            <a:ext cx="1423200" cy="401700"/>
          </a:xfrm>
          <a:prstGeom prst="curvedConnector3">
            <a:avLst>
              <a:gd name="adj1" fmla="val 50001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132"/>
          <p:cNvSpPr/>
          <p:nvPr/>
        </p:nvSpPr>
        <p:spPr>
          <a:xfrm>
            <a:off x="2774100" y="17683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86" name="Google Shape;1086;p132"/>
          <p:cNvSpPr/>
          <p:nvPr/>
        </p:nvSpPr>
        <p:spPr>
          <a:xfrm>
            <a:off x="2774100" y="25717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132"/>
          <p:cNvSpPr/>
          <p:nvPr/>
        </p:nvSpPr>
        <p:spPr>
          <a:xfrm>
            <a:off x="123575" y="21700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132"/>
          <p:cNvSpPr txBox="1"/>
          <p:nvPr/>
        </p:nvSpPr>
        <p:spPr>
          <a:xfrm>
            <a:off x="307625" y="16337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089" name="Google Shape;1089;p132"/>
          <p:cNvCxnSpPr>
            <a:stCxn id="1087" idx="3"/>
            <a:endCxn id="1090" idx="1"/>
          </p:cNvCxnSpPr>
          <p:nvPr/>
        </p:nvCxnSpPr>
        <p:spPr>
          <a:xfrm flipH="1">
            <a:off x="1018475" y="2571750"/>
            <a:ext cx="332400" cy="1128900"/>
          </a:xfrm>
          <a:prstGeom prst="curvedConnector5">
            <a:avLst>
              <a:gd name="adj1" fmla="val -71638"/>
              <a:gd name="adj2" fmla="val 50000"/>
              <a:gd name="adj3" fmla="val 171600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90" name="Google Shape;1090;p132"/>
          <p:cNvSpPr/>
          <p:nvPr/>
        </p:nvSpPr>
        <p:spPr>
          <a:xfrm>
            <a:off x="1018600" y="32989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91" name="Google Shape;1091;p132"/>
          <p:cNvSpPr/>
          <p:nvPr/>
        </p:nvSpPr>
        <p:spPr>
          <a:xfrm>
            <a:off x="1018600" y="41023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92" name="Google Shape;1092;p132"/>
          <p:cNvCxnSpPr>
            <a:stCxn id="1091" idx="3"/>
            <a:endCxn id="1085" idx="1"/>
          </p:cNvCxnSpPr>
          <p:nvPr/>
        </p:nvCxnSpPr>
        <p:spPr>
          <a:xfrm rot="10800000" flipH="1">
            <a:off x="2245900" y="2170050"/>
            <a:ext cx="528300" cy="2334000"/>
          </a:xfrm>
          <a:prstGeom prst="curvedConnector3">
            <a:avLst>
              <a:gd name="adj1" fmla="val 49991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133"/>
          <p:cNvSpPr/>
          <p:nvPr/>
        </p:nvSpPr>
        <p:spPr>
          <a:xfrm>
            <a:off x="2774100" y="17683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98" name="Google Shape;1098;p133"/>
          <p:cNvSpPr/>
          <p:nvPr/>
        </p:nvSpPr>
        <p:spPr>
          <a:xfrm>
            <a:off x="2774100" y="25717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133"/>
          <p:cNvSpPr/>
          <p:nvPr/>
        </p:nvSpPr>
        <p:spPr>
          <a:xfrm>
            <a:off x="123575" y="21700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133"/>
          <p:cNvSpPr txBox="1"/>
          <p:nvPr/>
        </p:nvSpPr>
        <p:spPr>
          <a:xfrm>
            <a:off x="307625" y="16337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101" name="Google Shape;1101;p133"/>
          <p:cNvCxnSpPr>
            <a:stCxn id="1099" idx="3"/>
            <a:endCxn id="1102" idx="1"/>
          </p:cNvCxnSpPr>
          <p:nvPr/>
        </p:nvCxnSpPr>
        <p:spPr>
          <a:xfrm flipH="1">
            <a:off x="1018475" y="2571750"/>
            <a:ext cx="332400" cy="1128900"/>
          </a:xfrm>
          <a:prstGeom prst="curvedConnector5">
            <a:avLst>
              <a:gd name="adj1" fmla="val -71638"/>
              <a:gd name="adj2" fmla="val 50000"/>
              <a:gd name="adj3" fmla="val 171600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02" name="Google Shape;1102;p133"/>
          <p:cNvSpPr/>
          <p:nvPr/>
        </p:nvSpPr>
        <p:spPr>
          <a:xfrm>
            <a:off x="1018600" y="32989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03" name="Google Shape;1103;p133"/>
          <p:cNvSpPr/>
          <p:nvPr/>
        </p:nvSpPr>
        <p:spPr>
          <a:xfrm>
            <a:off x="1018600" y="41023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04" name="Google Shape;1104;p133"/>
          <p:cNvCxnSpPr>
            <a:stCxn id="1103" idx="3"/>
            <a:endCxn id="1097" idx="1"/>
          </p:cNvCxnSpPr>
          <p:nvPr/>
        </p:nvCxnSpPr>
        <p:spPr>
          <a:xfrm rot="10800000" flipH="1">
            <a:off x="2245900" y="2170050"/>
            <a:ext cx="528300" cy="2334000"/>
          </a:xfrm>
          <a:prstGeom prst="curvedConnector3">
            <a:avLst>
              <a:gd name="adj1" fmla="val 49991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05" name="Google Shape;1105;p133"/>
          <p:cNvSpPr/>
          <p:nvPr/>
        </p:nvSpPr>
        <p:spPr>
          <a:xfrm>
            <a:off x="6107975" y="7334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06" name="Google Shape;1106;p133"/>
          <p:cNvSpPr/>
          <p:nvPr/>
        </p:nvSpPr>
        <p:spPr>
          <a:xfrm>
            <a:off x="6107975" y="15368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07" name="Google Shape;1107;p133"/>
          <p:cNvCxnSpPr/>
          <p:nvPr/>
        </p:nvCxnSpPr>
        <p:spPr>
          <a:xfrm rot="10800000" flipH="1">
            <a:off x="4001400" y="1135050"/>
            <a:ext cx="2106600" cy="1838400"/>
          </a:xfrm>
          <a:prstGeom prst="curvedConnector3">
            <a:avLst>
              <a:gd name="adj1" fmla="val 49999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LIFO</a:t>
            </a:r>
            <a:endParaRPr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134"/>
          <p:cNvSpPr/>
          <p:nvPr/>
        </p:nvSpPr>
        <p:spPr>
          <a:xfrm>
            <a:off x="2774100" y="17683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13" name="Google Shape;1113;p134"/>
          <p:cNvSpPr/>
          <p:nvPr/>
        </p:nvSpPr>
        <p:spPr>
          <a:xfrm>
            <a:off x="2774100" y="25717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134"/>
          <p:cNvSpPr/>
          <p:nvPr/>
        </p:nvSpPr>
        <p:spPr>
          <a:xfrm>
            <a:off x="123575" y="21700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134"/>
          <p:cNvSpPr txBox="1"/>
          <p:nvPr/>
        </p:nvSpPr>
        <p:spPr>
          <a:xfrm>
            <a:off x="307625" y="16337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116" name="Google Shape;1116;p134"/>
          <p:cNvCxnSpPr>
            <a:stCxn id="1114" idx="3"/>
            <a:endCxn id="1117" idx="1"/>
          </p:cNvCxnSpPr>
          <p:nvPr/>
        </p:nvCxnSpPr>
        <p:spPr>
          <a:xfrm flipH="1">
            <a:off x="1018475" y="2571750"/>
            <a:ext cx="332400" cy="1128900"/>
          </a:xfrm>
          <a:prstGeom prst="curvedConnector5">
            <a:avLst>
              <a:gd name="adj1" fmla="val -71638"/>
              <a:gd name="adj2" fmla="val 50000"/>
              <a:gd name="adj3" fmla="val 171600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17" name="Google Shape;1117;p134"/>
          <p:cNvSpPr/>
          <p:nvPr/>
        </p:nvSpPr>
        <p:spPr>
          <a:xfrm>
            <a:off x="1018600" y="32989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18" name="Google Shape;1118;p134"/>
          <p:cNvSpPr/>
          <p:nvPr/>
        </p:nvSpPr>
        <p:spPr>
          <a:xfrm>
            <a:off x="1018600" y="41023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19" name="Google Shape;1119;p134"/>
          <p:cNvCxnSpPr>
            <a:stCxn id="1118" idx="3"/>
            <a:endCxn id="1112" idx="1"/>
          </p:cNvCxnSpPr>
          <p:nvPr/>
        </p:nvCxnSpPr>
        <p:spPr>
          <a:xfrm rot="10800000" flipH="1">
            <a:off x="2245900" y="2170050"/>
            <a:ext cx="528300" cy="2334000"/>
          </a:xfrm>
          <a:prstGeom prst="curvedConnector3">
            <a:avLst>
              <a:gd name="adj1" fmla="val 49991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20" name="Google Shape;1120;p134"/>
          <p:cNvSpPr/>
          <p:nvPr/>
        </p:nvSpPr>
        <p:spPr>
          <a:xfrm>
            <a:off x="6107975" y="7334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21" name="Google Shape;1121;p134"/>
          <p:cNvSpPr/>
          <p:nvPr/>
        </p:nvSpPr>
        <p:spPr>
          <a:xfrm>
            <a:off x="6107975" y="15368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134"/>
          <p:cNvSpPr/>
          <p:nvPr/>
        </p:nvSpPr>
        <p:spPr>
          <a:xfrm>
            <a:off x="4401863" y="31557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23" name="Google Shape;1123;p134"/>
          <p:cNvSpPr/>
          <p:nvPr/>
        </p:nvSpPr>
        <p:spPr>
          <a:xfrm>
            <a:off x="4401863" y="39591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24" name="Google Shape;1124;p134"/>
          <p:cNvCxnSpPr/>
          <p:nvPr/>
        </p:nvCxnSpPr>
        <p:spPr>
          <a:xfrm rot="10800000" flipH="1">
            <a:off x="5629163" y="1135275"/>
            <a:ext cx="478800" cy="3225600"/>
          </a:xfrm>
          <a:prstGeom prst="curvedConnector3">
            <a:avLst>
              <a:gd name="adj1" fmla="val 50001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25" name="Google Shape;1125;p134"/>
          <p:cNvCxnSpPr/>
          <p:nvPr/>
        </p:nvCxnSpPr>
        <p:spPr>
          <a:xfrm>
            <a:off x="4001400" y="2973450"/>
            <a:ext cx="400500" cy="5841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1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1"/>
                </a:solidFill>
              </a:rPr>
              <a:t>O</a:t>
            </a:r>
            <a:r>
              <a:rPr lang="en">
                <a:solidFill>
                  <a:schemeClr val="dk1"/>
                </a:solidFill>
              </a:rPr>
              <a:t>(</a:t>
            </a:r>
            <a:r>
              <a:rPr lang="en" i="1">
                <a:solidFill>
                  <a:schemeClr val="dk1"/>
                </a:solidFill>
              </a:rPr>
              <a:t>n</a:t>
            </a:r>
            <a:r>
              <a:rPr lang="en" baseline="30000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)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FFFFFF"/>
                </a:solidFill>
              </a:rPr>
              <a:t>O</a:t>
            </a:r>
            <a:r>
              <a:rPr lang="en">
                <a:solidFill>
                  <a:srgbClr val="FFFFFF"/>
                </a:solidFill>
              </a:rPr>
              <a:t>(</a:t>
            </a:r>
            <a:r>
              <a:rPr lang="en" i="1">
                <a:solidFill>
                  <a:srgbClr val="FFFFFF"/>
                </a:solidFill>
              </a:rPr>
              <a:t>n</a:t>
            </a:r>
            <a:r>
              <a:rPr lang="en">
                <a:solidFill>
                  <a:srgbClr val="FFFFFF"/>
                </a:solidFill>
              </a:rPr>
              <a:t> log </a:t>
            </a:r>
            <a:r>
              <a:rPr lang="en" i="1">
                <a:solidFill>
                  <a:srgbClr val="FFFFFF"/>
                </a:solidFill>
              </a:rPr>
              <a:t>n</a:t>
            </a:r>
            <a:r>
              <a:rPr lang="en">
                <a:solidFill>
                  <a:srgbClr val="FFFFFF"/>
                </a:solidFill>
              </a:rPr>
              <a:t>)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000000"/>
                </a:solidFill>
                <a:highlight>
                  <a:schemeClr val="dk1"/>
                </a:highlight>
              </a:rPr>
              <a:t>O</a:t>
            </a:r>
            <a:r>
              <a:rPr lang="en">
                <a:solidFill>
                  <a:srgbClr val="000000"/>
                </a:solidFill>
                <a:highlight>
                  <a:schemeClr val="dk1"/>
                </a:highlight>
              </a:rPr>
              <a:t>(</a:t>
            </a:r>
            <a:r>
              <a:rPr lang="en" i="1">
                <a:solidFill>
                  <a:srgbClr val="000000"/>
                </a:solidFill>
                <a:highlight>
                  <a:schemeClr val="dk1"/>
                </a:highlight>
              </a:rPr>
              <a:t>n</a:t>
            </a:r>
            <a:r>
              <a:rPr lang="en">
                <a:solidFill>
                  <a:srgbClr val="000000"/>
                </a:solidFill>
                <a:highlight>
                  <a:schemeClr val="dk1"/>
                </a:highlight>
              </a:rPr>
              <a:t>)</a:t>
            </a:r>
            <a:r>
              <a:rPr lang="en">
                <a:solidFill>
                  <a:srgbClr val="FFFFFF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             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FFFFFF"/>
                </a:solidFill>
              </a:rPr>
              <a:t>O</a:t>
            </a:r>
            <a:r>
              <a:rPr lang="en">
                <a:solidFill>
                  <a:srgbClr val="FFFFFF"/>
                </a:solidFill>
              </a:rPr>
              <a:t>(log </a:t>
            </a:r>
            <a:r>
              <a:rPr lang="en" i="1">
                <a:solidFill>
                  <a:srgbClr val="FFFFFF"/>
                </a:solidFill>
              </a:rPr>
              <a:t>n</a:t>
            </a:r>
            <a:r>
              <a:rPr lang="en">
                <a:solidFill>
                  <a:srgbClr val="FFFFFF"/>
                </a:solidFill>
              </a:rPr>
              <a:t>)        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i="1">
                <a:solidFill>
                  <a:srgbClr val="FFFFFF"/>
                </a:solidFill>
              </a:rPr>
              <a:t>O</a:t>
            </a:r>
            <a:r>
              <a:rPr lang="en">
                <a:solidFill>
                  <a:srgbClr val="FFFFFF"/>
                </a:solidFill>
              </a:rPr>
              <a:t>(1)</a:t>
            </a:r>
            <a:r>
              <a:rPr lang="en">
                <a:solidFill>
                  <a:schemeClr val="dk1"/>
                </a:solidFill>
              </a:rPr>
              <a:t>             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1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1"/>
                </a:solidFill>
              </a:rPr>
              <a:t>O</a:t>
            </a:r>
            <a:r>
              <a:rPr lang="en">
                <a:solidFill>
                  <a:schemeClr val="dk1"/>
                </a:solidFill>
              </a:rPr>
              <a:t>(</a:t>
            </a:r>
            <a:r>
              <a:rPr lang="en" i="1">
                <a:solidFill>
                  <a:schemeClr val="dk1"/>
                </a:solidFill>
              </a:rPr>
              <a:t>n</a:t>
            </a:r>
            <a:r>
              <a:rPr lang="en" baseline="30000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)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FFFFFF"/>
                </a:solidFill>
              </a:rPr>
              <a:t>O</a:t>
            </a:r>
            <a:r>
              <a:rPr lang="en">
                <a:solidFill>
                  <a:srgbClr val="FFFFFF"/>
                </a:solidFill>
              </a:rPr>
              <a:t>(</a:t>
            </a:r>
            <a:r>
              <a:rPr lang="en" i="1">
                <a:solidFill>
                  <a:srgbClr val="FFFFFF"/>
                </a:solidFill>
              </a:rPr>
              <a:t>n</a:t>
            </a:r>
            <a:r>
              <a:rPr lang="en">
                <a:solidFill>
                  <a:srgbClr val="FFFFFF"/>
                </a:solidFill>
              </a:rPr>
              <a:t> log </a:t>
            </a:r>
            <a:r>
              <a:rPr lang="en" i="1">
                <a:solidFill>
                  <a:srgbClr val="FFFFFF"/>
                </a:solidFill>
              </a:rPr>
              <a:t>n</a:t>
            </a:r>
            <a:r>
              <a:rPr lang="en">
                <a:solidFill>
                  <a:srgbClr val="FFFFFF"/>
                </a:solidFill>
              </a:rPr>
              <a:t>)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FFFFFF"/>
                </a:solidFill>
              </a:rPr>
              <a:t>O</a:t>
            </a:r>
            <a:r>
              <a:rPr lang="en">
                <a:solidFill>
                  <a:srgbClr val="FFFFFF"/>
                </a:solidFill>
              </a:rPr>
              <a:t>(</a:t>
            </a:r>
            <a:r>
              <a:rPr lang="en" i="1">
                <a:solidFill>
                  <a:srgbClr val="FFFFFF"/>
                </a:solidFill>
              </a:rPr>
              <a:t>n</a:t>
            </a:r>
            <a:r>
              <a:rPr lang="en">
                <a:solidFill>
                  <a:srgbClr val="FFFFFF"/>
                </a:solidFill>
              </a:rPr>
              <a:t>) </a:t>
            </a:r>
            <a:r>
              <a:rPr lang="en">
                <a:solidFill>
                  <a:schemeClr val="dk1"/>
                </a:solidFill>
              </a:rPr>
              <a:t>             </a:t>
            </a:r>
            <a:r>
              <a:rPr lang="en">
                <a:solidFill>
                  <a:srgbClr val="666666"/>
                </a:solidFill>
              </a:rPr>
              <a:t>search, deletion, insertion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FFFFFF"/>
                </a:solidFill>
              </a:rPr>
              <a:t>O</a:t>
            </a:r>
            <a:r>
              <a:rPr lang="en">
                <a:solidFill>
                  <a:srgbClr val="FFFFFF"/>
                </a:solidFill>
              </a:rPr>
              <a:t>(log </a:t>
            </a:r>
            <a:r>
              <a:rPr lang="en" i="1">
                <a:solidFill>
                  <a:srgbClr val="FFFFFF"/>
                </a:solidFill>
              </a:rPr>
              <a:t>n</a:t>
            </a:r>
            <a:r>
              <a:rPr lang="en">
                <a:solidFill>
                  <a:srgbClr val="FFFFFF"/>
                </a:solidFill>
              </a:rPr>
              <a:t>)        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i="1">
                <a:solidFill>
                  <a:srgbClr val="FFFFFF"/>
                </a:solidFill>
              </a:rPr>
              <a:t>O</a:t>
            </a:r>
            <a:r>
              <a:rPr lang="en">
                <a:solidFill>
                  <a:srgbClr val="FFFFFF"/>
                </a:solidFill>
              </a:rPr>
              <a:t>(1)</a:t>
            </a:r>
            <a:r>
              <a:rPr lang="en">
                <a:solidFill>
                  <a:schemeClr val="dk1"/>
                </a:solidFill>
              </a:rPr>
              <a:t>             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0" name="Google Shape;1140;p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2250" y="932000"/>
            <a:ext cx="3279500" cy="327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13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trees</a:t>
            </a:r>
            <a:endParaRPr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3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binary search trees</a:t>
            </a:r>
            <a:endParaRPr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5" name="Google Shape;1155;p140"/>
          <p:cNvGraphicFramePr/>
          <p:nvPr/>
        </p:nvGraphicFramePr>
        <p:xfrm>
          <a:off x="-571500" y="-30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1</a:t>
                      </a:r>
                      <a:endParaRPr sz="3600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2</a:t>
                      </a:r>
                      <a:endParaRPr sz="3600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3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4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5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6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7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0" name="Google Shape;1160;p141"/>
          <p:cNvGraphicFramePr/>
          <p:nvPr/>
        </p:nvGraphicFramePr>
        <p:xfrm>
          <a:off x="-571500" y="-30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1</a:t>
                      </a:r>
                      <a:endParaRPr sz="3600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2</a:t>
                      </a:r>
                      <a:endParaRPr sz="3600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3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4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5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6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7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5" name="Google Shape;1165;p142"/>
          <p:cNvGraphicFramePr/>
          <p:nvPr/>
        </p:nvGraphicFramePr>
        <p:xfrm>
          <a:off x="-571500" y="-30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1</a:t>
                      </a:r>
                      <a:endParaRPr sz="3600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2</a:t>
                      </a:r>
                      <a:endParaRPr sz="3600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3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4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5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6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7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0" name="Google Shape;1170;p143"/>
          <p:cNvGraphicFramePr/>
          <p:nvPr/>
        </p:nvGraphicFramePr>
        <p:xfrm>
          <a:off x="-571500" y="-30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1</a:t>
                      </a:r>
                      <a:endParaRPr sz="3600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2</a:t>
                      </a:r>
                      <a:endParaRPr sz="3600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3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4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5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6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7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00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push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pop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5" name="Google Shape;1175;p144"/>
          <p:cNvGraphicFramePr/>
          <p:nvPr/>
        </p:nvGraphicFramePr>
        <p:xfrm>
          <a:off x="3994238" y="361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4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76" name="Google Shape;1176;p144"/>
          <p:cNvGraphicFramePr/>
          <p:nvPr/>
        </p:nvGraphicFramePr>
        <p:xfrm>
          <a:off x="1695708" y="18101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2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77" name="Google Shape;1177;p144"/>
          <p:cNvGraphicFramePr/>
          <p:nvPr/>
        </p:nvGraphicFramePr>
        <p:xfrm>
          <a:off x="6292767" y="18101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6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78" name="Google Shape;1178;p144"/>
          <p:cNvGraphicFramePr/>
          <p:nvPr/>
        </p:nvGraphicFramePr>
        <p:xfrm>
          <a:off x="552708" y="34610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1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79" name="Google Shape;1179;p144"/>
          <p:cNvGraphicFramePr/>
          <p:nvPr/>
        </p:nvGraphicFramePr>
        <p:xfrm>
          <a:off x="2851233" y="34610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3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80" name="Google Shape;1180;p144"/>
          <p:cNvGraphicFramePr/>
          <p:nvPr/>
        </p:nvGraphicFramePr>
        <p:xfrm>
          <a:off x="5149758" y="34610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5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81" name="Google Shape;1181;p144"/>
          <p:cNvGraphicFramePr/>
          <p:nvPr/>
        </p:nvGraphicFramePr>
        <p:xfrm>
          <a:off x="7448283" y="34610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7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6" name="Google Shape;1186;p145"/>
          <p:cNvGraphicFramePr/>
          <p:nvPr/>
        </p:nvGraphicFramePr>
        <p:xfrm>
          <a:off x="3994238" y="361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4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87" name="Google Shape;1187;p145"/>
          <p:cNvGraphicFramePr/>
          <p:nvPr/>
        </p:nvGraphicFramePr>
        <p:xfrm>
          <a:off x="1695708" y="18101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2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88" name="Google Shape;1188;p145"/>
          <p:cNvGraphicFramePr/>
          <p:nvPr/>
        </p:nvGraphicFramePr>
        <p:xfrm>
          <a:off x="6292767" y="18101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6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89" name="Google Shape;1189;p145"/>
          <p:cNvGraphicFramePr/>
          <p:nvPr/>
        </p:nvGraphicFramePr>
        <p:xfrm>
          <a:off x="552708" y="34610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1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90" name="Google Shape;1190;p145"/>
          <p:cNvGraphicFramePr/>
          <p:nvPr/>
        </p:nvGraphicFramePr>
        <p:xfrm>
          <a:off x="2851233" y="34610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3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91" name="Google Shape;1191;p145"/>
          <p:cNvGraphicFramePr/>
          <p:nvPr/>
        </p:nvGraphicFramePr>
        <p:xfrm>
          <a:off x="5149758" y="34610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5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92" name="Google Shape;1192;p145"/>
          <p:cNvGraphicFramePr/>
          <p:nvPr/>
        </p:nvGraphicFramePr>
        <p:xfrm>
          <a:off x="7448283" y="34610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7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93" name="Google Shape;1193;p145"/>
          <p:cNvSpPr/>
          <p:nvPr/>
        </p:nvSpPr>
        <p:spPr>
          <a:xfrm rot="952824">
            <a:off x="5170115" y="1595305"/>
            <a:ext cx="1089792" cy="186962"/>
          </a:xfrm>
          <a:prstGeom prst="rightArrow">
            <a:avLst>
              <a:gd name="adj1" fmla="val 24998"/>
              <a:gd name="adj2" fmla="val 500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145"/>
          <p:cNvSpPr/>
          <p:nvPr/>
        </p:nvSpPr>
        <p:spPr>
          <a:xfrm rot="-952824" flipH="1">
            <a:off x="2871590" y="1595305"/>
            <a:ext cx="1089792" cy="186962"/>
          </a:xfrm>
          <a:prstGeom prst="rightArrow">
            <a:avLst>
              <a:gd name="adj1" fmla="val 24998"/>
              <a:gd name="adj2" fmla="val 500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145"/>
          <p:cNvSpPr/>
          <p:nvPr/>
        </p:nvSpPr>
        <p:spPr>
          <a:xfrm rot="-3128501" flipH="1">
            <a:off x="1479993" y="3095365"/>
            <a:ext cx="452167" cy="186920"/>
          </a:xfrm>
          <a:prstGeom prst="rightArrow">
            <a:avLst>
              <a:gd name="adj1" fmla="val 24998"/>
              <a:gd name="adj2" fmla="val 500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145"/>
          <p:cNvSpPr/>
          <p:nvPr/>
        </p:nvSpPr>
        <p:spPr>
          <a:xfrm rot="-3128501" flipH="1">
            <a:off x="6079043" y="3131915"/>
            <a:ext cx="452167" cy="186920"/>
          </a:xfrm>
          <a:prstGeom prst="rightArrow">
            <a:avLst>
              <a:gd name="adj1" fmla="val 24998"/>
              <a:gd name="adj2" fmla="val 500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145"/>
          <p:cNvSpPr/>
          <p:nvPr/>
        </p:nvSpPr>
        <p:spPr>
          <a:xfrm rot="3128501">
            <a:off x="2644243" y="3095365"/>
            <a:ext cx="452167" cy="186920"/>
          </a:xfrm>
          <a:prstGeom prst="rightArrow">
            <a:avLst>
              <a:gd name="adj1" fmla="val 24998"/>
              <a:gd name="adj2" fmla="val 500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145"/>
          <p:cNvSpPr/>
          <p:nvPr/>
        </p:nvSpPr>
        <p:spPr>
          <a:xfrm rot="3128501">
            <a:off x="7187668" y="3095365"/>
            <a:ext cx="452167" cy="186920"/>
          </a:xfrm>
          <a:prstGeom prst="rightArrow">
            <a:avLst>
              <a:gd name="adj1" fmla="val 24998"/>
              <a:gd name="adj2" fmla="val 500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1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typedef struct node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int number;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struct node *next;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} node;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1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typedef struct node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int number;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} node;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1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typedef struct node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int number;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} node;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1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typedef struct node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int number;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struct node *left;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struct node *right;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} node;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3" name="Google Shape;1223;p150"/>
          <p:cNvGraphicFramePr/>
          <p:nvPr/>
        </p:nvGraphicFramePr>
        <p:xfrm>
          <a:off x="3994238" y="361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4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24" name="Google Shape;1224;p150"/>
          <p:cNvGraphicFramePr/>
          <p:nvPr/>
        </p:nvGraphicFramePr>
        <p:xfrm>
          <a:off x="1695708" y="18101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2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25" name="Google Shape;1225;p150"/>
          <p:cNvGraphicFramePr/>
          <p:nvPr/>
        </p:nvGraphicFramePr>
        <p:xfrm>
          <a:off x="6292767" y="18101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6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26" name="Google Shape;1226;p150"/>
          <p:cNvGraphicFramePr/>
          <p:nvPr/>
        </p:nvGraphicFramePr>
        <p:xfrm>
          <a:off x="552708" y="34610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1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27" name="Google Shape;1227;p150"/>
          <p:cNvGraphicFramePr/>
          <p:nvPr/>
        </p:nvGraphicFramePr>
        <p:xfrm>
          <a:off x="2851233" y="34610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3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28" name="Google Shape;1228;p150"/>
          <p:cNvGraphicFramePr/>
          <p:nvPr/>
        </p:nvGraphicFramePr>
        <p:xfrm>
          <a:off x="5149758" y="34610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5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29" name="Google Shape;1229;p150"/>
          <p:cNvGraphicFramePr/>
          <p:nvPr/>
        </p:nvGraphicFramePr>
        <p:xfrm>
          <a:off x="7448283" y="34610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7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30" name="Google Shape;1230;p150"/>
          <p:cNvSpPr/>
          <p:nvPr/>
        </p:nvSpPr>
        <p:spPr>
          <a:xfrm rot="952824">
            <a:off x="5170115" y="1595305"/>
            <a:ext cx="1089792" cy="186962"/>
          </a:xfrm>
          <a:prstGeom prst="rightArrow">
            <a:avLst>
              <a:gd name="adj1" fmla="val 24998"/>
              <a:gd name="adj2" fmla="val 500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150"/>
          <p:cNvSpPr/>
          <p:nvPr/>
        </p:nvSpPr>
        <p:spPr>
          <a:xfrm rot="-952824" flipH="1">
            <a:off x="2871590" y="1595305"/>
            <a:ext cx="1089792" cy="186962"/>
          </a:xfrm>
          <a:prstGeom prst="rightArrow">
            <a:avLst>
              <a:gd name="adj1" fmla="val 24998"/>
              <a:gd name="adj2" fmla="val 500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150"/>
          <p:cNvSpPr/>
          <p:nvPr/>
        </p:nvSpPr>
        <p:spPr>
          <a:xfrm rot="-3128501" flipH="1">
            <a:off x="1479993" y="3095365"/>
            <a:ext cx="452167" cy="186920"/>
          </a:xfrm>
          <a:prstGeom prst="rightArrow">
            <a:avLst>
              <a:gd name="adj1" fmla="val 24998"/>
              <a:gd name="adj2" fmla="val 500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150"/>
          <p:cNvSpPr/>
          <p:nvPr/>
        </p:nvSpPr>
        <p:spPr>
          <a:xfrm rot="-3128501" flipH="1">
            <a:off x="6079043" y="3131915"/>
            <a:ext cx="452167" cy="186920"/>
          </a:xfrm>
          <a:prstGeom prst="rightArrow">
            <a:avLst>
              <a:gd name="adj1" fmla="val 24998"/>
              <a:gd name="adj2" fmla="val 500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150"/>
          <p:cNvSpPr/>
          <p:nvPr/>
        </p:nvSpPr>
        <p:spPr>
          <a:xfrm rot="3128501">
            <a:off x="2644243" y="3095365"/>
            <a:ext cx="452167" cy="186920"/>
          </a:xfrm>
          <a:prstGeom prst="rightArrow">
            <a:avLst>
              <a:gd name="adj1" fmla="val 24998"/>
              <a:gd name="adj2" fmla="val 500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50"/>
          <p:cNvSpPr/>
          <p:nvPr/>
        </p:nvSpPr>
        <p:spPr>
          <a:xfrm rot="3128501">
            <a:off x="7187668" y="3095365"/>
            <a:ext cx="452167" cy="186920"/>
          </a:xfrm>
          <a:prstGeom prst="rightArrow">
            <a:avLst>
              <a:gd name="adj1" fmla="val 24998"/>
              <a:gd name="adj2" fmla="val 500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151"/>
          <p:cNvSpPr txBox="1">
            <a:spLocks noGrp="1"/>
          </p:cNvSpPr>
          <p:nvPr>
            <p:ph type="body" idx="1"/>
          </p:nvPr>
        </p:nvSpPr>
        <p:spPr>
          <a:xfrm>
            <a:off x="311700" y="547800"/>
            <a:ext cx="8520600" cy="40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bool search(node *tree, int number)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if (tree == NULL)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{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  return false;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else if (number &lt; tree-&gt;number)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{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  return search(tree-&gt;left, number);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else if (number &gt; tree-&gt;number)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{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  return search(tree-&gt;right, number);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else if (number == tree-&gt;number)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{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  return true;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152"/>
          <p:cNvSpPr txBox="1">
            <a:spLocks noGrp="1"/>
          </p:cNvSpPr>
          <p:nvPr>
            <p:ph type="body" idx="1"/>
          </p:nvPr>
        </p:nvSpPr>
        <p:spPr>
          <a:xfrm>
            <a:off x="311700" y="547800"/>
            <a:ext cx="8520600" cy="40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bool search(node *tree, int number)</a:t>
            </a:r>
            <a:endParaRPr sz="1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if (tree == NULL)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{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    return false;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else if (number &lt; tree-&gt;number)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{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  return search(tree-&gt;left, number);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else if (number &gt; tree-&gt;number)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{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  return search(tree-&gt;right, number);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else if (number == tree-&gt;number)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{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  return true;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153"/>
          <p:cNvSpPr txBox="1">
            <a:spLocks noGrp="1"/>
          </p:cNvSpPr>
          <p:nvPr>
            <p:ph type="body" idx="1"/>
          </p:nvPr>
        </p:nvSpPr>
        <p:spPr>
          <a:xfrm>
            <a:off x="311700" y="547800"/>
            <a:ext cx="8520600" cy="40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bool search(node *tree, int number)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if (tree == NULL)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{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    return false;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else if (number &lt; tree-&gt;number)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{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    return search(tree-&gt;left</a:t>
            </a:r>
            <a:r>
              <a:rPr lang="en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 number</a:t>
            </a: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else if (number &gt; tree-&gt;number)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{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  return search(tree-&gt;right, number);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else if (number == tree-&gt;number)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{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  return true;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const int CAPACITY = 50;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typedef struct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person people[CAPACITY];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int size;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} stack;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154"/>
          <p:cNvSpPr txBox="1">
            <a:spLocks noGrp="1"/>
          </p:cNvSpPr>
          <p:nvPr>
            <p:ph type="body" idx="1"/>
          </p:nvPr>
        </p:nvSpPr>
        <p:spPr>
          <a:xfrm>
            <a:off x="311700" y="547800"/>
            <a:ext cx="8520600" cy="40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bool search(node *tree, int number)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if (tree == NULL)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{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    return false;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else if (number &lt; tree-&gt;number)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{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    return search(tree-&gt;left, number);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else if (number &gt; tree-&gt;number)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{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    return search(tree-&gt;right</a:t>
            </a:r>
            <a:r>
              <a:rPr lang="en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 number</a:t>
            </a: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else if (number == tree-&gt;number)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{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  return true;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155"/>
          <p:cNvSpPr txBox="1">
            <a:spLocks noGrp="1"/>
          </p:cNvSpPr>
          <p:nvPr>
            <p:ph type="body" idx="1"/>
          </p:nvPr>
        </p:nvSpPr>
        <p:spPr>
          <a:xfrm>
            <a:off x="311700" y="547800"/>
            <a:ext cx="8520600" cy="40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bool search(node *tree, int number)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if (tree == NULL)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{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    return false;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else if (number &lt; tree-&gt;number)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{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    return search(tree-&gt;left</a:t>
            </a:r>
            <a:r>
              <a:rPr lang="en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 number</a:t>
            </a: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else if (number &gt; tree-&gt;number)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{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    return search(tree-&gt;right</a:t>
            </a:r>
            <a:r>
              <a:rPr lang="en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 number</a:t>
            </a: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else if (number == tree-&gt;number)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{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    return true;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156"/>
          <p:cNvSpPr txBox="1">
            <a:spLocks noGrp="1"/>
          </p:cNvSpPr>
          <p:nvPr>
            <p:ph type="body" idx="1"/>
          </p:nvPr>
        </p:nvSpPr>
        <p:spPr>
          <a:xfrm>
            <a:off x="311700" y="547800"/>
            <a:ext cx="8520600" cy="40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bool search(node *tree, int number)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if (tree == NULL)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{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    return false;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else if (number &lt; tree-&gt;number)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{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    return search(tree-&gt;left, number);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else if (number &gt; tree-&gt;number)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{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    return search(tree-&gt;right</a:t>
            </a:r>
            <a:r>
              <a:rPr lang="en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 number</a:t>
            </a: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else </a:t>
            </a: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if (number == tree-&gt;number)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{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    return true;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0" name="Google Shape;1270;p157"/>
          <p:cNvGraphicFramePr/>
          <p:nvPr/>
        </p:nvGraphicFramePr>
        <p:xfrm>
          <a:off x="3994238" y="361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4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71" name="Google Shape;1271;p157"/>
          <p:cNvGraphicFramePr/>
          <p:nvPr/>
        </p:nvGraphicFramePr>
        <p:xfrm>
          <a:off x="1695708" y="18101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2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72" name="Google Shape;1272;p157"/>
          <p:cNvGraphicFramePr/>
          <p:nvPr/>
        </p:nvGraphicFramePr>
        <p:xfrm>
          <a:off x="6292767" y="18101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6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73" name="Google Shape;1273;p157"/>
          <p:cNvGraphicFramePr/>
          <p:nvPr/>
        </p:nvGraphicFramePr>
        <p:xfrm>
          <a:off x="552708" y="34610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1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74" name="Google Shape;1274;p157"/>
          <p:cNvGraphicFramePr/>
          <p:nvPr/>
        </p:nvGraphicFramePr>
        <p:xfrm>
          <a:off x="2851233" y="34610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3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75" name="Google Shape;1275;p157"/>
          <p:cNvGraphicFramePr/>
          <p:nvPr/>
        </p:nvGraphicFramePr>
        <p:xfrm>
          <a:off x="5149758" y="34610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5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76" name="Google Shape;1276;p157"/>
          <p:cNvGraphicFramePr/>
          <p:nvPr/>
        </p:nvGraphicFramePr>
        <p:xfrm>
          <a:off x="7448283" y="34610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7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77" name="Google Shape;1277;p157"/>
          <p:cNvSpPr/>
          <p:nvPr/>
        </p:nvSpPr>
        <p:spPr>
          <a:xfrm rot="952824">
            <a:off x="5170115" y="1595305"/>
            <a:ext cx="1089792" cy="186962"/>
          </a:xfrm>
          <a:prstGeom prst="rightArrow">
            <a:avLst>
              <a:gd name="adj1" fmla="val 24998"/>
              <a:gd name="adj2" fmla="val 500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157"/>
          <p:cNvSpPr/>
          <p:nvPr/>
        </p:nvSpPr>
        <p:spPr>
          <a:xfrm rot="-952824" flipH="1">
            <a:off x="2871590" y="1595305"/>
            <a:ext cx="1089792" cy="186962"/>
          </a:xfrm>
          <a:prstGeom prst="rightArrow">
            <a:avLst>
              <a:gd name="adj1" fmla="val 24998"/>
              <a:gd name="adj2" fmla="val 500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157"/>
          <p:cNvSpPr/>
          <p:nvPr/>
        </p:nvSpPr>
        <p:spPr>
          <a:xfrm rot="-3128501" flipH="1">
            <a:off x="1479993" y="3095365"/>
            <a:ext cx="452167" cy="186920"/>
          </a:xfrm>
          <a:prstGeom prst="rightArrow">
            <a:avLst>
              <a:gd name="adj1" fmla="val 24998"/>
              <a:gd name="adj2" fmla="val 500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157"/>
          <p:cNvSpPr/>
          <p:nvPr/>
        </p:nvSpPr>
        <p:spPr>
          <a:xfrm rot="-3128501" flipH="1">
            <a:off x="6079043" y="3131915"/>
            <a:ext cx="452167" cy="186920"/>
          </a:xfrm>
          <a:prstGeom prst="rightArrow">
            <a:avLst>
              <a:gd name="adj1" fmla="val 24998"/>
              <a:gd name="adj2" fmla="val 500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157"/>
          <p:cNvSpPr/>
          <p:nvPr/>
        </p:nvSpPr>
        <p:spPr>
          <a:xfrm rot="3128501">
            <a:off x="2644243" y="3095365"/>
            <a:ext cx="452167" cy="186920"/>
          </a:xfrm>
          <a:prstGeom prst="rightArrow">
            <a:avLst>
              <a:gd name="adj1" fmla="val 24998"/>
              <a:gd name="adj2" fmla="val 500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157"/>
          <p:cNvSpPr/>
          <p:nvPr/>
        </p:nvSpPr>
        <p:spPr>
          <a:xfrm rot="3128501">
            <a:off x="7187668" y="3095365"/>
            <a:ext cx="452167" cy="186920"/>
          </a:xfrm>
          <a:prstGeom prst="rightArrow">
            <a:avLst>
              <a:gd name="adj1" fmla="val 24998"/>
              <a:gd name="adj2" fmla="val 500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1" name="Google Shape;1291;p159"/>
          <p:cNvGraphicFramePr/>
          <p:nvPr/>
        </p:nvGraphicFramePr>
        <p:xfrm>
          <a:off x="3994238" y="361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2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6" name="Google Shape;1296;p160"/>
          <p:cNvGraphicFramePr/>
          <p:nvPr/>
        </p:nvGraphicFramePr>
        <p:xfrm>
          <a:off x="3994238" y="361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2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97" name="Google Shape;1297;p160"/>
          <p:cNvGraphicFramePr/>
          <p:nvPr/>
        </p:nvGraphicFramePr>
        <p:xfrm>
          <a:off x="1695708" y="18101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1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98" name="Google Shape;1298;p160"/>
          <p:cNvSpPr/>
          <p:nvPr/>
        </p:nvSpPr>
        <p:spPr>
          <a:xfrm rot="-952824" flipH="1">
            <a:off x="2871590" y="1595305"/>
            <a:ext cx="1089792" cy="186962"/>
          </a:xfrm>
          <a:prstGeom prst="rightArrow">
            <a:avLst>
              <a:gd name="adj1" fmla="val 24998"/>
              <a:gd name="adj2" fmla="val 500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3" name="Google Shape;1303;p161"/>
          <p:cNvGraphicFramePr/>
          <p:nvPr/>
        </p:nvGraphicFramePr>
        <p:xfrm>
          <a:off x="3994238" y="361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2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04" name="Google Shape;1304;p161"/>
          <p:cNvGraphicFramePr/>
          <p:nvPr/>
        </p:nvGraphicFramePr>
        <p:xfrm>
          <a:off x="1695708" y="18101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1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05" name="Google Shape;1305;p161"/>
          <p:cNvGraphicFramePr/>
          <p:nvPr/>
        </p:nvGraphicFramePr>
        <p:xfrm>
          <a:off x="6292767" y="18101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3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06" name="Google Shape;1306;p161"/>
          <p:cNvSpPr/>
          <p:nvPr/>
        </p:nvSpPr>
        <p:spPr>
          <a:xfrm rot="952824">
            <a:off x="5170115" y="1595305"/>
            <a:ext cx="1089792" cy="186962"/>
          </a:xfrm>
          <a:prstGeom prst="rightArrow">
            <a:avLst>
              <a:gd name="adj1" fmla="val 24998"/>
              <a:gd name="adj2" fmla="val 500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161"/>
          <p:cNvSpPr/>
          <p:nvPr/>
        </p:nvSpPr>
        <p:spPr>
          <a:xfrm rot="-952824" flipH="1">
            <a:off x="2871590" y="1595305"/>
            <a:ext cx="1089792" cy="186962"/>
          </a:xfrm>
          <a:prstGeom prst="rightArrow">
            <a:avLst>
              <a:gd name="adj1" fmla="val 24998"/>
              <a:gd name="adj2" fmla="val 500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6" name="Google Shape;1316;p163"/>
          <p:cNvGraphicFramePr/>
          <p:nvPr/>
        </p:nvGraphicFramePr>
        <p:xfrm>
          <a:off x="3994238" y="361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1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Jack Learns the Facts About Queues and Stacks">
            <a:hlinkClick r:id="" action="ppaction://media"/>
            <a:extLst>
              <a:ext uri="{FF2B5EF4-FFF2-40B4-BE49-F238E27FC236}">
                <a16:creationId xmlns:a16="http://schemas.microsoft.com/office/drawing/2014/main" id="{2AE4B016-F35C-2DDD-A3C5-4C7FD9570B8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60639" y="418514"/>
            <a:ext cx="7622721" cy="4306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1" name="Google Shape;1321;p164"/>
          <p:cNvGraphicFramePr/>
          <p:nvPr/>
        </p:nvGraphicFramePr>
        <p:xfrm>
          <a:off x="3994238" y="361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1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22" name="Google Shape;1322;p164"/>
          <p:cNvGraphicFramePr/>
          <p:nvPr/>
        </p:nvGraphicFramePr>
        <p:xfrm>
          <a:off x="6292767" y="18101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2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23" name="Google Shape;1323;p164"/>
          <p:cNvSpPr/>
          <p:nvPr/>
        </p:nvSpPr>
        <p:spPr>
          <a:xfrm rot="952824">
            <a:off x="5170115" y="1595305"/>
            <a:ext cx="1089792" cy="186962"/>
          </a:xfrm>
          <a:prstGeom prst="rightArrow">
            <a:avLst>
              <a:gd name="adj1" fmla="val 24998"/>
              <a:gd name="adj2" fmla="val 500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8" name="Google Shape;1328;p165"/>
          <p:cNvGraphicFramePr/>
          <p:nvPr/>
        </p:nvGraphicFramePr>
        <p:xfrm>
          <a:off x="3994238" y="361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1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29" name="Google Shape;1329;p165"/>
          <p:cNvGraphicFramePr/>
          <p:nvPr/>
        </p:nvGraphicFramePr>
        <p:xfrm>
          <a:off x="6292767" y="18101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2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30" name="Google Shape;1330;p165"/>
          <p:cNvGraphicFramePr/>
          <p:nvPr/>
        </p:nvGraphicFramePr>
        <p:xfrm>
          <a:off x="7448283" y="34610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3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31" name="Google Shape;1331;p165"/>
          <p:cNvSpPr/>
          <p:nvPr/>
        </p:nvSpPr>
        <p:spPr>
          <a:xfrm rot="952824">
            <a:off x="5170115" y="1595305"/>
            <a:ext cx="1089792" cy="186962"/>
          </a:xfrm>
          <a:prstGeom prst="rightArrow">
            <a:avLst>
              <a:gd name="adj1" fmla="val 24998"/>
              <a:gd name="adj2" fmla="val 500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165"/>
          <p:cNvSpPr/>
          <p:nvPr/>
        </p:nvSpPr>
        <p:spPr>
          <a:xfrm rot="3128501">
            <a:off x="7187668" y="3095365"/>
            <a:ext cx="452167" cy="186920"/>
          </a:xfrm>
          <a:prstGeom prst="rightArrow">
            <a:avLst>
              <a:gd name="adj1" fmla="val 24998"/>
              <a:gd name="adj2" fmla="val 500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1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1"/>
                </a:solidFill>
              </a:rPr>
              <a:t>O</a:t>
            </a:r>
            <a:r>
              <a:rPr lang="en">
                <a:solidFill>
                  <a:schemeClr val="dk1"/>
                </a:solidFill>
              </a:rPr>
              <a:t>(</a:t>
            </a:r>
            <a:r>
              <a:rPr lang="en" i="1">
                <a:solidFill>
                  <a:schemeClr val="dk1"/>
                </a:solidFill>
              </a:rPr>
              <a:t>n</a:t>
            </a:r>
            <a:r>
              <a:rPr lang="en" baseline="30000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)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FFFFFF"/>
                </a:solidFill>
              </a:rPr>
              <a:t>O</a:t>
            </a:r>
            <a:r>
              <a:rPr lang="en">
                <a:solidFill>
                  <a:srgbClr val="FFFFFF"/>
                </a:solidFill>
              </a:rPr>
              <a:t>(</a:t>
            </a:r>
            <a:r>
              <a:rPr lang="en" i="1">
                <a:solidFill>
                  <a:srgbClr val="FFFFFF"/>
                </a:solidFill>
              </a:rPr>
              <a:t>n</a:t>
            </a:r>
            <a:r>
              <a:rPr lang="en">
                <a:solidFill>
                  <a:srgbClr val="FFFFFF"/>
                </a:solidFill>
              </a:rPr>
              <a:t> log </a:t>
            </a:r>
            <a:r>
              <a:rPr lang="en" i="1">
                <a:solidFill>
                  <a:srgbClr val="FFFFFF"/>
                </a:solidFill>
              </a:rPr>
              <a:t>n</a:t>
            </a:r>
            <a:r>
              <a:rPr lang="en">
                <a:solidFill>
                  <a:srgbClr val="FFFFFF"/>
                </a:solidFill>
              </a:rPr>
              <a:t>)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000000"/>
                </a:solidFill>
                <a:highlight>
                  <a:schemeClr val="dk1"/>
                </a:highlight>
              </a:rPr>
              <a:t>O</a:t>
            </a:r>
            <a:r>
              <a:rPr lang="en">
                <a:solidFill>
                  <a:srgbClr val="000000"/>
                </a:solidFill>
                <a:highlight>
                  <a:schemeClr val="dk1"/>
                </a:highlight>
              </a:rPr>
              <a:t>(</a:t>
            </a:r>
            <a:r>
              <a:rPr lang="en" i="1">
                <a:solidFill>
                  <a:srgbClr val="000000"/>
                </a:solidFill>
                <a:highlight>
                  <a:schemeClr val="dk1"/>
                </a:highlight>
              </a:rPr>
              <a:t>n</a:t>
            </a:r>
            <a:r>
              <a:rPr lang="en">
                <a:solidFill>
                  <a:srgbClr val="000000"/>
                </a:solidFill>
                <a:highlight>
                  <a:schemeClr val="dk1"/>
                </a:highlight>
              </a:rPr>
              <a:t>)</a:t>
            </a:r>
            <a:r>
              <a:rPr lang="en">
                <a:solidFill>
                  <a:srgbClr val="FFFFFF"/>
                </a:solidFill>
              </a:rPr>
              <a:t>              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000000"/>
                </a:solidFill>
                <a:highlight>
                  <a:schemeClr val="dk1"/>
                </a:highlight>
              </a:rPr>
              <a:t>O</a:t>
            </a:r>
            <a:r>
              <a:rPr lang="en">
                <a:solidFill>
                  <a:srgbClr val="000000"/>
                </a:solidFill>
                <a:highlight>
                  <a:schemeClr val="dk1"/>
                </a:highlight>
              </a:rPr>
              <a:t>(log </a:t>
            </a:r>
            <a:r>
              <a:rPr lang="en" i="1">
                <a:solidFill>
                  <a:srgbClr val="000000"/>
                </a:solidFill>
                <a:highlight>
                  <a:schemeClr val="dk1"/>
                </a:highlight>
              </a:rPr>
              <a:t>n</a:t>
            </a:r>
            <a:r>
              <a:rPr lang="en">
                <a:solidFill>
                  <a:srgbClr val="000000"/>
                </a:solidFill>
                <a:highlight>
                  <a:schemeClr val="dk1"/>
                </a:highlight>
              </a:rPr>
              <a:t>)</a:t>
            </a:r>
            <a:r>
              <a:rPr lang="en">
                <a:solidFill>
                  <a:srgbClr val="FFFFFF"/>
                </a:solidFill>
              </a:rPr>
              <a:t>        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i="1">
                <a:solidFill>
                  <a:srgbClr val="FFFFFF"/>
                </a:solidFill>
              </a:rPr>
              <a:t>O</a:t>
            </a:r>
            <a:r>
              <a:rPr lang="en">
                <a:solidFill>
                  <a:srgbClr val="FFFFFF"/>
                </a:solidFill>
              </a:rPr>
              <a:t>(1)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16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dictionaries</a:t>
            </a:r>
            <a:endParaRPr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7" name="Google Shape;1347;p168"/>
          <p:cNvGraphicFramePr/>
          <p:nvPr/>
        </p:nvGraphicFramePr>
        <p:xfrm>
          <a:off x="952500" y="895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2" name="Google Shape;1352;p169"/>
          <p:cNvGraphicFramePr/>
          <p:nvPr/>
        </p:nvGraphicFramePr>
        <p:xfrm>
          <a:off x="952500" y="895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word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definition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7" name="Google Shape;1357;p170"/>
          <p:cNvGraphicFramePr/>
          <p:nvPr/>
        </p:nvGraphicFramePr>
        <p:xfrm>
          <a:off x="952500" y="895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key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value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" name="Google Shape;1362;p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7650" y="1297400"/>
            <a:ext cx="2548700" cy="254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7" name="Google Shape;1367;p172"/>
          <p:cNvPicPr preferRelativeResize="0"/>
          <p:nvPr/>
        </p:nvPicPr>
        <p:blipFill rotWithShape="1">
          <a:blip r:embed="rId3">
            <a:alphaModFix/>
          </a:blip>
          <a:srcRect t="6516" b="14965"/>
          <a:stretch/>
        </p:blipFill>
        <p:spPr>
          <a:xfrm>
            <a:off x="3211800" y="257112"/>
            <a:ext cx="2720400" cy="4629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" name="Google Shape;1372;p173"/>
          <p:cNvPicPr preferRelativeResize="0"/>
          <p:nvPr/>
        </p:nvPicPr>
        <p:blipFill rotWithShape="1">
          <a:blip r:embed="rId3">
            <a:alphaModFix/>
          </a:blip>
          <a:srcRect t="10741" b="10741"/>
          <a:stretch/>
        </p:blipFill>
        <p:spPr>
          <a:xfrm>
            <a:off x="3211800" y="257112"/>
            <a:ext cx="2720400" cy="4629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arrays</a:t>
            </a:r>
            <a:endParaRPr/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7" name="Google Shape;1377;p174"/>
          <p:cNvGraphicFramePr/>
          <p:nvPr/>
        </p:nvGraphicFramePr>
        <p:xfrm>
          <a:off x="952500" y="895375"/>
          <a:ext cx="7239000" cy="350514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name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number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175"/>
          <p:cNvSpPr txBox="1"/>
          <p:nvPr/>
        </p:nvSpPr>
        <p:spPr>
          <a:xfrm>
            <a:off x="1371600" y="4371975"/>
            <a:ext cx="6400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size of problem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383" name="Google Shape;1383;p175"/>
          <p:cNvSpPr txBox="1"/>
          <p:nvPr/>
        </p:nvSpPr>
        <p:spPr>
          <a:xfrm rot="-5400000">
            <a:off x="-733350" y="2400300"/>
            <a:ext cx="35622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time to solve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384" name="Google Shape;1384;p175"/>
          <p:cNvSpPr txBox="1"/>
          <p:nvPr/>
        </p:nvSpPr>
        <p:spPr>
          <a:xfrm>
            <a:off x="1499714" y="123900"/>
            <a:ext cx="13146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rgbClr val="FFFFFF"/>
                </a:solidFill>
              </a:rPr>
              <a:t>O</a:t>
            </a:r>
            <a:r>
              <a:rPr lang="en" sz="2400">
                <a:solidFill>
                  <a:srgbClr val="FFFFFF"/>
                </a:solidFill>
              </a:rPr>
              <a:t>(</a:t>
            </a:r>
            <a:r>
              <a:rPr lang="en" sz="2400" i="1">
                <a:solidFill>
                  <a:srgbClr val="FFFFFF"/>
                </a:solidFill>
              </a:rPr>
              <a:t>n</a:t>
            </a:r>
            <a:r>
              <a:rPr lang="en" sz="2400">
                <a:solidFill>
                  <a:srgbClr val="FFFFFF"/>
                </a:solidFill>
              </a:rPr>
              <a:t>)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385" name="Google Shape;1385;p175"/>
          <p:cNvSpPr txBox="1"/>
          <p:nvPr/>
        </p:nvSpPr>
        <p:spPr>
          <a:xfrm>
            <a:off x="7772400" y="2600400"/>
            <a:ext cx="13146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rgbClr val="FFFFFF"/>
                </a:solidFill>
              </a:rPr>
              <a:t>O</a:t>
            </a:r>
            <a:r>
              <a:rPr lang="en" sz="2400">
                <a:solidFill>
                  <a:srgbClr val="FFFFFF"/>
                </a:solidFill>
              </a:rPr>
              <a:t>(log</a:t>
            </a:r>
            <a:r>
              <a:rPr lang="en" sz="2400" baseline="-25000">
                <a:solidFill>
                  <a:srgbClr val="FFFFFF"/>
                </a:solidFill>
              </a:rPr>
              <a:t> </a:t>
            </a:r>
            <a:r>
              <a:rPr lang="en" sz="2400" i="1">
                <a:solidFill>
                  <a:srgbClr val="FFFFFF"/>
                </a:solidFill>
              </a:rPr>
              <a:t>n</a:t>
            </a:r>
            <a:r>
              <a:rPr lang="en" sz="2400">
                <a:solidFill>
                  <a:srgbClr val="FFFFFF"/>
                </a:solidFill>
              </a:rPr>
              <a:t>)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1386" name="Google Shape;1386;p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772425"/>
            <a:ext cx="6400801" cy="3598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176"/>
          <p:cNvSpPr txBox="1"/>
          <p:nvPr/>
        </p:nvSpPr>
        <p:spPr>
          <a:xfrm>
            <a:off x="1371600" y="4371975"/>
            <a:ext cx="6400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size of problem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392" name="Google Shape;1392;p176"/>
          <p:cNvSpPr txBox="1"/>
          <p:nvPr/>
        </p:nvSpPr>
        <p:spPr>
          <a:xfrm rot="-5400000">
            <a:off x="-733350" y="2400300"/>
            <a:ext cx="35622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time to solve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393" name="Google Shape;1393;p176"/>
          <p:cNvSpPr txBox="1"/>
          <p:nvPr/>
        </p:nvSpPr>
        <p:spPr>
          <a:xfrm>
            <a:off x="1499714" y="123900"/>
            <a:ext cx="13146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rgbClr val="FFFFFF"/>
                </a:solidFill>
              </a:rPr>
              <a:t>O</a:t>
            </a:r>
            <a:r>
              <a:rPr lang="en" sz="2400">
                <a:solidFill>
                  <a:srgbClr val="FFFFFF"/>
                </a:solidFill>
              </a:rPr>
              <a:t>(</a:t>
            </a:r>
            <a:r>
              <a:rPr lang="en" sz="2400" i="1">
                <a:solidFill>
                  <a:srgbClr val="FFFFFF"/>
                </a:solidFill>
              </a:rPr>
              <a:t>n</a:t>
            </a:r>
            <a:r>
              <a:rPr lang="en" sz="2400">
                <a:solidFill>
                  <a:srgbClr val="FFFFFF"/>
                </a:solidFill>
              </a:rPr>
              <a:t>)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394" name="Google Shape;1394;p176"/>
          <p:cNvSpPr txBox="1"/>
          <p:nvPr/>
        </p:nvSpPr>
        <p:spPr>
          <a:xfrm>
            <a:off x="7772400" y="2600400"/>
            <a:ext cx="13146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rgbClr val="FFFFFF"/>
                </a:solidFill>
              </a:rPr>
              <a:t>O</a:t>
            </a:r>
            <a:r>
              <a:rPr lang="en" sz="2400">
                <a:solidFill>
                  <a:srgbClr val="FFFFFF"/>
                </a:solidFill>
              </a:rPr>
              <a:t>(log</a:t>
            </a:r>
            <a:r>
              <a:rPr lang="en" sz="2400" baseline="-25000">
                <a:solidFill>
                  <a:srgbClr val="FFFFFF"/>
                </a:solidFill>
              </a:rPr>
              <a:t> </a:t>
            </a:r>
            <a:r>
              <a:rPr lang="en" sz="2400" i="1">
                <a:solidFill>
                  <a:srgbClr val="FFFFFF"/>
                </a:solidFill>
              </a:rPr>
              <a:t>n</a:t>
            </a:r>
            <a:r>
              <a:rPr lang="en" sz="2400">
                <a:solidFill>
                  <a:srgbClr val="FFFFFF"/>
                </a:solidFill>
              </a:rPr>
              <a:t>)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1395" name="Google Shape;1395;p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772425"/>
            <a:ext cx="6400801" cy="35986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6" name="Google Shape;1396;p176"/>
          <p:cNvCxnSpPr/>
          <p:nvPr/>
        </p:nvCxnSpPr>
        <p:spPr>
          <a:xfrm>
            <a:off x="1371600" y="4147225"/>
            <a:ext cx="6393000" cy="0"/>
          </a:xfrm>
          <a:prstGeom prst="straightConnector1">
            <a:avLst/>
          </a:prstGeom>
          <a:noFill/>
          <a:ln w="38100" cap="flat" cmpd="sng">
            <a:solidFill>
              <a:srgbClr val="00FF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397" name="Google Shape;1397;p176"/>
          <p:cNvSpPr txBox="1"/>
          <p:nvPr/>
        </p:nvSpPr>
        <p:spPr>
          <a:xfrm>
            <a:off x="7772400" y="3838650"/>
            <a:ext cx="13146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rgbClr val="FFFFFF"/>
                </a:solidFill>
              </a:rPr>
              <a:t>O</a:t>
            </a:r>
            <a:r>
              <a:rPr lang="en" sz="2400">
                <a:solidFill>
                  <a:srgbClr val="FFFFFF"/>
                </a:solidFill>
              </a:rPr>
              <a:t>(1)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17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hashing</a:t>
            </a:r>
            <a:endParaRPr/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17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hash function</a:t>
            </a:r>
            <a:endParaRPr/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17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hash tables</a:t>
            </a:r>
            <a:endParaRPr/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180"/>
          <p:cNvSpPr/>
          <p:nvPr/>
        </p:nvSpPr>
        <p:spPr>
          <a:xfrm>
            <a:off x="456950" y="166725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418" name="Google Shape;1418;p180"/>
          <p:cNvSpPr/>
          <p:nvPr/>
        </p:nvSpPr>
        <p:spPr>
          <a:xfrm>
            <a:off x="456950" y="35171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419" name="Google Shape;1419;p180"/>
          <p:cNvSpPr/>
          <p:nvPr/>
        </p:nvSpPr>
        <p:spPr>
          <a:xfrm>
            <a:off x="456950" y="536710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420" name="Google Shape;1420;p180"/>
          <p:cNvSpPr/>
          <p:nvPr/>
        </p:nvSpPr>
        <p:spPr>
          <a:xfrm>
            <a:off x="456950" y="721702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421" name="Google Shape;1421;p180"/>
          <p:cNvSpPr/>
          <p:nvPr/>
        </p:nvSpPr>
        <p:spPr>
          <a:xfrm>
            <a:off x="456950" y="906695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422" name="Google Shape;1422;p180"/>
          <p:cNvSpPr/>
          <p:nvPr/>
        </p:nvSpPr>
        <p:spPr>
          <a:xfrm>
            <a:off x="456950" y="109168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423" name="Google Shape;1423;p180"/>
          <p:cNvSpPr/>
          <p:nvPr/>
        </p:nvSpPr>
        <p:spPr>
          <a:xfrm>
            <a:off x="456950" y="127667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424" name="Google Shape;1424;p180"/>
          <p:cNvSpPr/>
          <p:nvPr/>
        </p:nvSpPr>
        <p:spPr>
          <a:xfrm>
            <a:off x="456950" y="1461672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425" name="Google Shape;1425;p180"/>
          <p:cNvSpPr/>
          <p:nvPr/>
        </p:nvSpPr>
        <p:spPr>
          <a:xfrm>
            <a:off x="456950" y="1646664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426" name="Google Shape;1426;p180"/>
          <p:cNvSpPr/>
          <p:nvPr/>
        </p:nvSpPr>
        <p:spPr>
          <a:xfrm>
            <a:off x="456950" y="183165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427" name="Google Shape;1427;p180"/>
          <p:cNvSpPr/>
          <p:nvPr/>
        </p:nvSpPr>
        <p:spPr>
          <a:xfrm>
            <a:off x="456950" y="201664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428" name="Google Shape;1428;p180"/>
          <p:cNvSpPr/>
          <p:nvPr/>
        </p:nvSpPr>
        <p:spPr>
          <a:xfrm>
            <a:off x="456950" y="2201641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429" name="Google Shape;1429;p180"/>
          <p:cNvSpPr/>
          <p:nvPr/>
        </p:nvSpPr>
        <p:spPr>
          <a:xfrm>
            <a:off x="456950" y="2386634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430" name="Google Shape;1430;p180"/>
          <p:cNvSpPr/>
          <p:nvPr/>
        </p:nvSpPr>
        <p:spPr>
          <a:xfrm>
            <a:off x="456950" y="257176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431" name="Google Shape;1431;p180"/>
          <p:cNvSpPr/>
          <p:nvPr/>
        </p:nvSpPr>
        <p:spPr>
          <a:xfrm>
            <a:off x="456950" y="275675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432" name="Google Shape;1432;p180"/>
          <p:cNvSpPr/>
          <p:nvPr/>
        </p:nvSpPr>
        <p:spPr>
          <a:xfrm>
            <a:off x="456950" y="2941752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433" name="Google Shape;1433;p180"/>
          <p:cNvSpPr/>
          <p:nvPr/>
        </p:nvSpPr>
        <p:spPr>
          <a:xfrm>
            <a:off x="456950" y="3126744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434" name="Google Shape;1434;p180"/>
          <p:cNvSpPr/>
          <p:nvPr/>
        </p:nvSpPr>
        <p:spPr>
          <a:xfrm>
            <a:off x="456950" y="331173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435" name="Google Shape;1435;p180"/>
          <p:cNvSpPr/>
          <p:nvPr/>
        </p:nvSpPr>
        <p:spPr>
          <a:xfrm>
            <a:off x="456950" y="349672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436" name="Google Shape;1436;p180"/>
          <p:cNvSpPr/>
          <p:nvPr/>
        </p:nvSpPr>
        <p:spPr>
          <a:xfrm>
            <a:off x="456950" y="3681721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437" name="Google Shape;1437;p180"/>
          <p:cNvSpPr/>
          <p:nvPr/>
        </p:nvSpPr>
        <p:spPr>
          <a:xfrm>
            <a:off x="456950" y="3866714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438" name="Google Shape;1438;p180"/>
          <p:cNvSpPr/>
          <p:nvPr/>
        </p:nvSpPr>
        <p:spPr>
          <a:xfrm>
            <a:off x="456950" y="4051706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439" name="Google Shape;1439;p180"/>
          <p:cNvSpPr/>
          <p:nvPr/>
        </p:nvSpPr>
        <p:spPr>
          <a:xfrm>
            <a:off x="456950" y="423669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440" name="Google Shape;1440;p180"/>
          <p:cNvSpPr/>
          <p:nvPr/>
        </p:nvSpPr>
        <p:spPr>
          <a:xfrm>
            <a:off x="456950" y="4421691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441" name="Google Shape;1441;p180"/>
          <p:cNvSpPr/>
          <p:nvPr/>
        </p:nvSpPr>
        <p:spPr>
          <a:xfrm>
            <a:off x="456950" y="4606683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442" name="Google Shape;1442;p180"/>
          <p:cNvSpPr/>
          <p:nvPr/>
        </p:nvSpPr>
        <p:spPr>
          <a:xfrm>
            <a:off x="456950" y="4791676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181"/>
          <p:cNvSpPr/>
          <p:nvPr/>
        </p:nvSpPr>
        <p:spPr>
          <a:xfrm>
            <a:off x="456950" y="166725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48" name="Google Shape;1448;p181"/>
          <p:cNvSpPr/>
          <p:nvPr/>
        </p:nvSpPr>
        <p:spPr>
          <a:xfrm>
            <a:off x="456950" y="35171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49" name="Google Shape;1449;p181"/>
          <p:cNvSpPr/>
          <p:nvPr/>
        </p:nvSpPr>
        <p:spPr>
          <a:xfrm>
            <a:off x="456950" y="536710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50" name="Google Shape;1450;p181"/>
          <p:cNvSpPr/>
          <p:nvPr/>
        </p:nvSpPr>
        <p:spPr>
          <a:xfrm>
            <a:off x="456950" y="721702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51" name="Google Shape;1451;p181"/>
          <p:cNvSpPr/>
          <p:nvPr/>
        </p:nvSpPr>
        <p:spPr>
          <a:xfrm>
            <a:off x="456950" y="906695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52" name="Google Shape;1452;p181"/>
          <p:cNvSpPr/>
          <p:nvPr/>
        </p:nvSpPr>
        <p:spPr>
          <a:xfrm>
            <a:off x="456950" y="109168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53" name="Google Shape;1453;p181"/>
          <p:cNvSpPr/>
          <p:nvPr/>
        </p:nvSpPr>
        <p:spPr>
          <a:xfrm>
            <a:off x="456950" y="127667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54" name="Google Shape;1454;p181"/>
          <p:cNvSpPr/>
          <p:nvPr/>
        </p:nvSpPr>
        <p:spPr>
          <a:xfrm>
            <a:off x="456950" y="1461672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55" name="Google Shape;1455;p181"/>
          <p:cNvSpPr/>
          <p:nvPr/>
        </p:nvSpPr>
        <p:spPr>
          <a:xfrm>
            <a:off x="456950" y="1646664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56" name="Google Shape;1456;p181"/>
          <p:cNvSpPr/>
          <p:nvPr/>
        </p:nvSpPr>
        <p:spPr>
          <a:xfrm>
            <a:off x="456950" y="183165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57" name="Google Shape;1457;p181"/>
          <p:cNvSpPr/>
          <p:nvPr/>
        </p:nvSpPr>
        <p:spPr>
          <a:xfrm>
            <a:off x="456950" y="201664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58" name="Google Shape;1458;p181"/>
          <p:cNvSpPr/>
          <p:nvPr/>
        </p:nvSpPr>
        <p:spPr>
          <a:xfrm>
            <a:off x="456950" y="2201641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59" name="Google Shape;1459;p181"/>
          <p:cNvSpPr/>
          <p:nvPr/>
        </p:nvSpPr>
        <p:spPr>
          <a:xfrm>
            <a:off x="456950" y="2386634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60" name="Google Shape;1460;p181"/>
          <p:cNvSpPr/>
          <p:nvPr/>
        </p:nvSpPr>
        <p:spPr>
          <a:xfrm>
            <a:off x="456950" y="257176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61" name="Google Shape;1461;p181"/>
          <p:cNvSpPr/>
          <p:nvPr/>
        </p:nvSpPr>
        <p:spPr>
          <a:xfrm>
            <a:off x="456950" y="275675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62" name="Google Shape;1462;p181"/>
          <p:cNvSpPr/>
          <p:nvPr/>
        </p:nvSpPr>
        <p:spPr>
          <a:xfrm>
            <a:off x="456950" y="2941752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63" name="Google Shape;1463;p181"/>
          <p:cNvSpPr/>
          <p:nvPr/>
        </p:nvSpPr>
        <p:spPr>
          <a:xfrm>
            <a:off x="456950" y="3126744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64" name="Google Shape;1464;p181"/>
          <p:cNvSpPr/>
          <p:nvPr/>
        </p:nvSpPr>
        <p:spPr>
          <a:xfrm>
            <a:off x="456950" y="331173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65" name="Google Shape;1465;p181"/>
          <p:cNvSpPr/>
          <p:nvPr/>
        </p:nvSpPr>
        <p:spPr>
          <a:xfrm>
            <a:off x="456950" y="349672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66" name="Google Shape;1466;p181"/>
          <p:cNvSpPr/>
          <p:nvPr/>
        </p:nvSpPr>
        <p:spPr>
          <a:xfrm>
            <a:off x="456950" y="3681721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67" name="Google Shape;1467;p181"/>
          <p:cNvSpPr/>
          <p:nvPr/>
        </p:nvSpPr>
        <p:spPr>
          <a:xfrm>
            <a:off x="456950" y="3866714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68" name="Google Shape;1468;p181"/>
          <p:cNvSpPr/>
          <p:nvPr/>
        </p:nvSpPr>
        <p:spPr>
          <a:xfrm>
            <a:off x="456950" y="4051706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69" name="Google Shape;1469;p181"/>
          <p:cNvSpPr/>
          <p:nvPr/>
        </p:nvSpPr>
        <p:spPr>
          <a:xfrm>
            <a:off x="456950" y="423669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70" name="Google Shape;1470;p181"/>
          <p:cNvSpPr/>
          <p:nvPr/>
        </p:nvSpPr>
        <p:spPr>
          <a:xfrm>
            <a:off x="456950" y="4421691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71" name="Google Shape;1471;p181"/>
          <p:cNvSpPr/>
          <p:nvPr/>
        </p:nvSpPr>
        <p:spPr>
          <a:xfrm>
            <a:off x="456950" y="4606683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72" name="Google Shape;1472;p181"/>
          <p:cNvSpPr/>
          <p:nvPr/>
        </p:nvSpPr>
        <p:spPr>
          <a:xfrm>
            <a:off x="456950" y="4791676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73" name="Google Shape;1473;p181"/>
          <p:cNvSpPr txBox="1"/>
          <p:nvPr/>
        </p:nvSpPr>
        <p:spPr>
          <a:xfrm>
            <a:off x="47625" y="166650"/>
            <a:ext cx="409200" cy="48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6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7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8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9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10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11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12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13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14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15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16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17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18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19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20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21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22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23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24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25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p182"/>
          <p:cNvSpPr/>
          <p:nvPr/>
        </p:nvSpPr>
        <p:spPr>
          <a:xfrm>
            <a:off x="456950" y="166725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79" name="Google Shape;1479;p182"/>
          <p:cNvSpPr/>
          <p:nvPr/>
        </p:nvSpPr>
        <p:spPr>
          <a:xfrm>
            <a:off x="456950" y="35171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80" name="Google Shape;1480;p182"/>
          <p:cNvSpPr/>
          <p:nvPr/>
        </p:nvSpPr>
        <p:spPr>
          <a:xfrm>
            <a:off x="456950" y="536710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81" name="Google Shape;1481;p182"/>
          <p:cNvSpPr/>
          <p:nvPr/>
        </p:nvSpPr>
        <p:spPr>
          <a:xfrm>
            <a:off x="456950" y="721702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82" name="Google Shape;1482;p182"/>
          <p:cNvSpPr/>
          <p:nvPr/>
        </p:nvSpPr>
        <p:spPr>
          <a:xfrm>
            <a:off x="456950" y="906695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83" name="Google Shape;1483;p182"/>
          <p:cNvSpPr/>
          <p:nvPr/>
        </p:nvSpPr>
        <p:spPr>
          <a:xfrm>
            <a:off x="456950" y="109168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84" name="Google Shape;1484;p182"/>
          <p:cNvSpPr/>
          <p:nvPr/>
        </p:nvSpPr>
        <p:spPr>
          <a:xfrm>
            <a:off x="456950" y="127667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85" name="Google Shape;1485;p182"/>
          <p:cNvSpPr/>
          <p:nvPr/>
        </p:nvSpPr>
        <p:spPr>
          <a:xfrm>
            <a:off x="456950" y="1461672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86" name="Google Shape;1486;p182"/>
          <p:cNvSpPr/>
          <p:nvPr/>
        </p:nvSpPr>
        <p:spPr>
          <a:xfrm>
            <a:off x="456950" y="1646664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87" name="Google Shape;1487;p182"/>
          <p:cNvSpPr/>
          <p:nvPr/>
        </p:nvSpPr>
        <p:spPr>
          <a:xfrm>
            <a:off x="456950" y="183165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88" name="Google Shape;1488;p182"/>
          <p:cNvSpPr/>
          <p:nvPr/>
        </p:nvSpPr>
        <p:spPr>
          <a:xfrm>
            <a:off x="456950" y="201664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89" name="Google Shape;1489;p182"/>
          <p:cNvSpPr/>
          <p:nvPr/>
        </p:nvSpPr>
        <p:spPr>
          <a:xfrm>
            <a:off x="456950" y="2201641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90" name="Google Shape;1490;p182"/>
          <p:cNvSpPr/>
          <p:nvPr/>
        </p:nvSpPr>
        <p:spPr>
          <a:xfrm>
            <a:off x="456950" y="2386634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91" name="Google Shape;1491;p182"/>
          <p:cNvSpPr/>
          <p:nvPr/>
        </p:nvSpPr>
        <p:spPr>
          <a:xfrm>
            <a:off x="456950" y="257176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92" name="Google Shape;1492;p182"/>
          <p:cNvSpPr/>
          <p:nvPr/>
        </p:nvSpPr>
        <p:spPr>
          <a:xfrm>
            <a:off x="456950" y="275675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93" name="Google Shape;1493;p182"/>
          <p:cNvSpPr/>
          <p:nvPr/>
        </p:nvSpPr>
        <p:spPr>
          <a:xfrm>
            <a:off x="456950" y="2941752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94" name="Google Shape;1494;p182"/>
          <p:cNvSpPr/>
          <p:nvPr/>
        </p:nvSpPr>
        <p:spPr>
          <a:xfrm>
            <a:off x="456950" y="3126744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95" name="Google Shape;1495;p182"/>
          <p:cNvSpPr/>
          <p:nvPr/>
        </p:nvSpPr>
        <p:spPr>
          <a:xfrm>
            <a:off x="456950" y="331173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96" name="Google Shape;1496;p182"/>
          <p:cNvSpPr/>
          <p:nvPr/>
        </p:nvSpPr>
        <p:spPr>
          <a:xfrm>
            <a:off x="456950" y="349672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97" name="Google Shape;1497;p182"/>
          <p:cNvSpPr/>
          <p:nvPr/>
        </p:nvSpPr>
        <p:spPr>
          <a:xfrm>
            <a:off x="456950" y="3681721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98" name="Google Shape;1498;p182"/>
          <p:cNvSpPr/>
          <p:nvPr/>
        </p:nvSpPr>
        <p:spPr>
          <a:xfrm>
            <a:off x="456950" y="3866714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99" name="Google Shape;1499;p182"/>
          <p:cNvSpPr/>
          <p:nvPr/>
        </p:nvSpPr>
        <p:spPr>
          <a:xfrm>
            <a:off x="456950" y="4051706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00" name="Google Shape;1500;p182"/>
          <p:cNvSpPr/>
          <p:nvPr/>
        </p:nvSpPr>
        <p:spPr>
          <a:xfrm>
            <a:off x="456950" y="423669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01" name="Google Shape;1501;p182"/>
          <p:cNvSpPr/>
          <p:nvPr/>
        </p:nvSpPr>
        <p:spPr>
          <a:xfrm>
            <a:off x="456950" y="4421691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02" name="Google Shape;1502;p182"/>
          <p:cNvSpPr/>
          <p:nvPr/>
        </p:nvSpPr>
        <p:spPr>
          <a:xfrm>
            <a:off x="456950" y="4606683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03" name="Google Shape;1503;p182"/>
          <p:cNvSpPr/>
          <p:nvPr/>
        </p:nvSpPr>
        <p:spPr>
          <a:xfrm>
            <a:off x="456950" y="4791676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04" name="Google Shape;1504;p182"/>
          <p:cNvSpPr txBox="1"/>
          <p:nvPr/>
        </p:nvSpPr>
        <p:spPr>
          <a:xfrm>
            <a:off x="199850" y="166650"/>
            <a:ext cx="257100" cy="48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ct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ct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ct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ct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ct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ct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G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ct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H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ct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ct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ct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ct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ct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ct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ct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ct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ct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Q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ct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ct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ct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ct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ct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ct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W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ct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ct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ct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Z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p183"/>
          <p:cNvSpPr/>
          <p:nvPr/>
        </p:nvSpPr>
        <p:spPr>
          <a:xfrm>
            <a:off x="456950" y="166725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10" name="Google Shape;1510;p183"/>
          <p:cNvSpPr/>
          <p:nvPr/>
        </p:nvSpPr>
        <p:spPr>
          <a:xfrm>
            <a:off x="456950" y="35171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11" name="Google Shape;1511;p183"/>
          <p:cNvSpPr/>
          <p:nvPr/>
        </p:nvSpPr>
        <p:spPr>
          <a:xfrm>
            <a:off x="456950" y="536710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12" name="Google Shape;1512;p183"/>
          <p:cNvSpPr/>
          <p:nvPr/>
        </p:nvSpPr>
        <p:spPr>
          <a:xfrm>
            <a:off x="456950" y="721702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13" name="Google Shape;1513;p183"/>
          <p:cNvSpPr/>
          <p:nvPr/>
        </p:nvSpPr>
        <p:spPr>
          <a:xfrm>
            <a:off x="456950" y="906695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14" name="Google Shape;1514;p183"/>
          <p:cNvSpPr/>
          <p:nvPr/>
        </p:nvSpPr>
        <p:spPr>
          <a:xfrm>
            <a:off x="456950" y="109168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15" name="Google Shape;1515;p183"/>
          <p:cNvSpPr/>
          <p:nvPr/>
        </p:nvSpPr>
        <p:spPr>
          <a:xfrm>
            <a:off x="456950" y="127667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16" name="Google Shape;1516;p183"/>
          <p:cNvSpPr/>
          <p:nvPr/>
        </p:nvSpPr>
        <p:spPr>
          <a:xfrm>
            <a:off x="456950" y="1461672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17" name="Google Shape;1517;p183"/>
          <p:cNvSpPr/>
          <p:nvPr/>
        </p:nvSpPr>
        <p:spPr>
          <a:xfrm>
            <a:off x="456950" y="1646664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18" name="Google Shape;1518;p183"/>
          <p:cNvSpPr/>
          <p:nvPr/>
        </p:nvSpPr>
        <p:spPr>
          <a:xfrm>
            <a:off x="456950" y="183165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19" name="Google Shape;1519;p183"/>
          <p:cNvSpPr/>
          <p:nvPr/>
        </p:nvSpPr>
        <p:spPr>
          <a:xfrm>
            <a:off x="456950" y="201664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20" name="Google Shape;1520;p183"/>
          <p:cNvSpPr/>
          <p:nvPr/>
        </p:nvSpPr>
        <p:spPr>
          <a:xfrm>
            <a:off x="456950" y="2201641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21" name="Google Shape;1521;p183"/>
          <p:cNvSpPr/>
          <p:nvPr/>
        </p:nvSpPr>
        <p:spPr>
          <a:xfrm>
            <a:off x="456950" y="2386634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22" name="Google Shape;1522;p183"/>
          <p:cNvSpPr/>
          <p:nvPr/>
        </p:nvSpPr>
        <p:spPr>
          <a:xfrm>
            <a:off x="456950" y="257176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23" name="Google Shape;1523;p183"/>
          <p:cNvSpPr/>
          <p:nvPr/>
        </p:nvSpPr>
        <p:spPr>
          <a:xfrm>
            <a:off x="456950" y="275675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24" name="Google Shape;1524;p183"/>
          <p:cNvSpPr/>
          <p:nvPr/>
        </p:nvSpPr>
        <p:spPr>
          <a:xfrm>
            <a:off x="456950" y="2941752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25" name="Google Shape;1525;p183"/>
          <p:cNvSpPr/>
          <p:nvPr/>
        </p:nvSpPr>
        <p:spPr>
          <a:xfrm>
            <a:off x="456950" y="3126744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26" name="Google Shape;1526;p183"/>
          <p:cNvSpPr/>
          <p:nvPr/>
        </p:nvSpPr>
        <p:spPr>
          <a:xfrm>
            <a:off x="456950" y="331173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27" name="Google Shape;1527;p183"/>
          <p:cNvSpPr/>
          <p:nvPr/>
        </p:nvSpPr>
        <p:spPr>
          <a:xfrm>
            <a:off x="456950" y="349672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28" name="Google Shape;1528;p183"/>
          <p:cNvSpPr/>
          <p:nvPr/>
        </p:nvSpPr>
        <p:spPr>
          <a:xfrm>
            <a:off x="456950" y="3681721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29" name="Google Shape;1529;p183"/>
          <p:cNvSpPr/>
          <p:nvPr/>
        </p:nvSpPr>
        <p:spPr>
          <a:xfrm>
            <a:off x="456950" y="3866714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30" name="Google Shape;1530;p183"/>
          <p:cNvSpPr/>
          <p:nvPr/>
        </p:nvSpPr>
        <p:spPr>
          <a:xfrm>
            <a:off x="456950" y="4051706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31" name="Google Shape;1531;p183"/>
          <p:cNvSpPr/>
          <p:nvPr/>
        </p:nvSpPr>
        <p:spPr>
          <a:xfrm>
            <a:off x="456950" y="423669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32" name="Google Shape;1532;p183"/>
          <p:cNvSpPr/>
          <p:nvPr/>
        </p:nvSpPr>
        <p:spPr>
          <a:xfrm>
            <a:off x="456950" y="4421691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33" name="Google Shape;1533;p183"/>
          <p:cNvSpPr/>
          <p:nvPr/>
        </p:nvSpPr>
        <p:spPr>
          <a:xfrm>
            <a:off x="456950" y="4606683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34" name="Google Shape;1534;p183"/>
          <p:cNvSpPr/>
          <p:nvPr/>
        </p:nvSpPr>
        <p:spPr>
          <a:xfrm>
            <a:off x="456950" y="4791676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" name="Google Shape;175;p40"/>
          <p:cNvGraphicFramePr/>
          <p:nvPr/>
        </p:nvGraphicFramePr>
        <p:xfrm>
          <a:off x="0" y="-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184"/>
          <p:cNvSpPr/>
          <p:nvPr/>
        </p:nvSpPr>
        <p:spPr>
          <a:xfrm>
            <a:off x="456950" y="166725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40" name="Google Shape;1540;p184"/>
          <p:cNvSpPr/>
          <p:nvPr/>
        </p:nvSpPr>
        <p:spPr>
          <a:xfrm>
            <a:off x="456950" y="35171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41" name="Google Shape;1541;p184"/>
          <p:cNvSpPr/>
          <p:nvPr/>
        </p:nvSpPr>
        <p:spPr>
          <a:xfrm>
            <a:off x="456950" y="536710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42" name="Google Shape;1542;p184"/>
          <p:cNvSpPr/>
          <p:nvPr/>
        </p:nvSpPr>
        <p:spPr>
          <a:xfrm>
            <a:off x="456950" y="721702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43" name="Google Shape;1543;p184"/>
          <p:cNvSpPr/>
          <p:nvPr/>
        </p:nvSpPr>
        <p:spPr>
          <a:xfrm>
            <a:off x="456950" y="906695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44" name="Google Shape;1544;p184"/>
          <p:cNvSpPr/>
          <p:nvPr/>
        </p:nvSpPr>
        <p:spPr>
          <a:xfrm>
            <a:off x="456950" y="109168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45" name="Google Shape;1545;p184"/>
          <p:cNvSpPr/>
          <p:nvPr/>
        </p:nvSpPr>
        <p:spPr>
          <a:xfrm>
            <a:off x="456950" y="127667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46" name="Google Shape;1546;p184"/>
          <p:cNvSpPr/>
          <p:nvPr/>
        </p:nvSpPr>
        <p:spPr>
          <a:xfrm>
            <a:off x="456950" y="1461672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47" name="Google Shape;1547;p184"/>
          <p:cNvSpPr/>
          <p:nvPr/>
        </p:nvSpPr>
        <p:spPr>
          <a:xfrm>
            <a:off x="456950" y="1646664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48" name="Google Shape;1548;p184"/>
          <p:cNvSpPr/>
          <p:nvPr/>
        </p:nvSpPr>
        <p:spPr>
          <a:xfrm>
            <a:off x="456950" y="183165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49" name="Google Shape;1549;p184"/>
          <p:cNvSpPr/>
          <p:nvPr/>
        </p:nvSpPr>
        <p:spPr>
          <a:xfrm>
            <a:off x="456950" y="201664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50" name="Google Shape;1550;p184"/>
          <p:cNvSpPr/>
          <p:nvPr/>
        </p:nvSpPr>
        <p:spPr>
          <a:xfrm>
            <a:off x="456950" y="2201641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51" name="Google Shape;1551;p184"/>
          <p:cNvSpPr/>
          <p:nvPr/>
        </p:nvSpPr>
        <p:spPr>
          <a:xfrm>
            <a:off x="456950" y="2386634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52" name="Google Shape;1552;p184"/>
          <p:cNvSpPr/>
          <p:nvPr/>
        </p:nvSpPr>
        <p:spPr>
          <a:xfrm>
            <a:off x="456950" y="257176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53" name="Google Shape;1553;p184"/>
          <p:cNvSpPr/>
          <p:nvPr/>
        </p:nvSpPr>
        <p:spPr>
          <a:xfrm>
            <a:off x="456950" y="275675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54" name="Google Shape;1554;p184"/>
          <p:cNvSpPr/>
          <p:nvPr/>
        </p:nvSpPr>
        <p:spPr>
          <a:xfrm>
            <a:off x="456950" y="2941752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55" name="Google Shape;1555;p184"/>
          <p:cNvSpPr/>
          <p:nvPr/>
        </p:nvSpPr>
        <p:spPr>
          <a:xfrm>
            <a:off x="456950" y="3126744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56" name="Google Shape;1556;p184"/>
          <p:cNvSpPr/>
          <p:nvPr/>
        </p:nvSpPr>
        <p:spPr>
          <a:xfrm>
            <a:off x="456950" y="331173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57" name="Google Shape;1557;p184"/>
          <p:cNvSpPr/>
          <p:nvPr/>
        </p:nvSpPr>
        <p:spPr>
          <a:xfrm>
            <a:off x="456950" y="349672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58" name="Google Shape;1558;p184"/>
          <p:cNvSpPr/>
          <p:nvPr/>
        </p:nvSpPr>
        <p:spPr>
          <a:xfrm>
            <a:off x="456950" y="3681721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59" name="Google Shape;1559;p184"/>
          <p:cNvSpPr/>
          <p:nvPr/>
        </p:nvSpPr>
        <p:spPr>
          <a:xfrm>
            <a:off x="456950" y="3866714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60" name="Google Shape;1560;p184"/>
          <p:cNvSpPr/>
          <p:nvPr/>
        </p:nvSpPr>
        <p:spPr>
          <a:xfrm>
            <a:off x="456950" y="4051706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61" name="Google Shape;1561;p184"/>
          <p:cNvSpPr/>
          <p:nvPr/>
        </p:nvSpPr>
        <p:spPr>
          <a:xfrm>
            <a:off x="456950" y="423669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62" name="Google Shape;1562;p184"/>
          <p:cNvSpPr/>
          <p:nvPr/>
        </p:nvSpPr>
        <p:spPr>
          <a:xfrm>
            <a:off x="456950" y="4421691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63" name="Google Shape;1563;p184"/>
          <p:cNvSpPr/>
          <p:nvPr/>
        </p:nvSpPr>
        <p:spPr>
          <a:xfrm>
            <a:off x="456950" y="4606683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64" name="Google Shape;1564;p184"/>
          <p:cNvSpPr/>
          <p:nvPr/>
        </p:nvSpPr>
        <p:spPr>
          <a:xfrm>
            <a:off x="456950" y="4791676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65" name="Google Shape;1565;p184"/>
          <p:cNvSpPr/>
          <p:nvPr/>
        </p:nvSpPr>
        <p:spPr>
          <a:xfrm>
            <a:off x="938150" y="2406813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Mario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566" name="Google Shape;1566;p184"/>
          <p:cNvSpPr/>
          <p:nvPr/>
        </p:nvSpPr>
        <p:spPr>
          <a:xfrm>
            <a:off x="1754150" y="2406809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67" name="Google Shape;1567;p184"/>
          <p:cNvSpPr/>
          <p:nvPr/>
        </p:nvSpPr>
        <p:spPr>
          <a:xfrm rot="10800000" flipH="1">
            <a:off x="565850" y="2406813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185"/>
          <p:cNvSpPr/>
          <p:nvPr/>
        </p:nvSpPr>
        <p:spPr>
          <a:xfrm>
            <a:off x="456950" y="166725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73" name="Google Shape;1573;p185"/>
          <p:cNvSpPr/>
          <p:nvPr/>
        </p:nvSpPr>
        <p:spPr>
          <a:xfrm>
            <a:off x="456950" y="35171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74" name="Google Shape;1574;p185"/>
          <p:cNvSpPr/>
          <p:nvPr/>
        </p:nvSpPr>
        <p:spPr>
          <a:xfrm>
            <a:off x="456950" y="536710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75" name="Google Shape;1575;p185"/>
          <p:cNvSpPr/>
          <p:nvPr/>
        </p:nvSpPr>
        <p:spPr>
          <a:xfrm>
            <a:off x="456950" y="721702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76" name="Google Shape;1576;p185"/>
          <p:cNvSpPr/>
          <p:nvPr/>
        </p:nvSpPr>
        <p:spPr>
          <a:xfrm>
            <a:off x="456950" y="906695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77" name="Google Shape;1577;p185"/>
          <p:cNvSpPr/>
          <p:nvPr/>
        </p:nvSpPr>
        <p:spPr>
          <a:xfrm>
            <a:off x="456950" y="109168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78" name="Google Shape;1578;p185"/>
          <p:cNvSpPr/>
          <p:nvPr/>
        </p:nvSpPr>
        <p:spPr>
          <a:xfrm>
            <a:off x="456950" y="127667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79" name="Google Shape;1579;p185"/>
          <p:cNvSpPr/>
          <p:nvPr/>
        </p:nvSpPr>
        <p:spPr>
          <a:xfrm>
            <a:off x="456950" y="1461672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80" name="Google Shape;1580;p185"/>
          <p:cNvSpPr/>
          <p:nvPr/>
        </p:nvSpPr>
        <p:spPr>
          <a:xfrm>
            <a:off x="456950" y="1646664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81" name="Google Shape;1581;p185"/>
          <p:cNvSpPr/>
          <p:nvPr/>
        </p:nvSpPr>
        <p:spPr>
          <a:xfrm>
            <a:off x="456950" y="183165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82" name="Google Shape;1582;p185"/>
          <p:cNvSpPr/>
          <p:nvPr/>
        </p:nvSpPr>
        <p:spPr>
          <a:xfrm>
            <a:off x="456950" y="201664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83" name="Google Shape;1583;p185"/>
          <p:cNvSpPr/>
          <p:nvPr/>
        </p:nvSpPr>
        <p:spPr>
          <a:xfrm>
            <a:off x="456950" y="2201641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84" name="Google Shape;1584;p185"/>
          <p:cNvSpPr/>
          <p:nvPr/>
        </p:nvSpPr>
        <p:spPr>
          <a:xfrm>
            <a:off x="456950" y="2386634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85" name="Google Shape;1585;p185"/>
          <p:cNvSpPr/>
          <p:nvPr/>
        </p:nvSpPr>
        <p:spPr>
          <a:xfrm>
            <a:off x="456950" y="257176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86" name="Google Shape;1586;p185"/>
          <p:cNvSpPr/>
          <p:nvPr/>
        </p:nvSpPr>
        <p:spPr>
          <a:xfrm>
            <a:off x="456950" y="275675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87" name="Google Shape;1587;p185"/>
          <p:cNvSpPr/>
          <p:nvPr/>
        </p:nvSpPr>
        <p:spPr>
          <a:xfrm>
            <a:off x="456950" y="2941752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88" name="Google Shape;1588;p185"/>
          <p:cNvSpPr/>
          <p:nvPr/>
        </p:nvSpPr>
        <p:spPr>
          <a:xfrm>
            <a:off x="456950" y="3126744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89" name="Google Shape;1589;p185"/>
          <p:cNvSpPr/>
          <p:nvPr/>
        </p:nvSpPr>
        <p:spPr>
          <a:xfrm>
            <a:off x="456950" y="331173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90" name="Google Shape;1590;p185"/>
          <p:cNvSpPr/>
          <p:nvPr/>
        </p:nvSpPr>
        <p:spPr>
          <a:xfrm>
            <a:off x="456950" y="349672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91" name="Google Shape;1591;p185"/>
          <p:cNvSpPr/>
          <p:nvPr/>
        </p:nvSpPr>
        <p:spPr>
          <a:xfrm>
            <a:off x="456950" y="3681721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92" name="Google Shape;1592;p185"/>
          <p:cNvSpPr/>
          <p:nvPr/>
        </p:nvSpPr>
        <p:spPr>
          <a:xfrm>
            <a:off x="456950" y="3866714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93" name="Google Shape;1593;p185"/>
          <p:cNvSpPr/>
          <p:nvPr/>
        </p:nvSpPr>
        <p:spPr>
          <a:xfrm>
            <a:off x="456950" y="4051706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94" name="Google Shape;1594;p185"/>
          <p:cNvSpPr/>
          <p:nvPr/>
        </p:nvSpPr>
        <p:spPr>
          <a:xfrm>
            <a:off x="456950" y="423669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95" name="Google Shape;1595;p185"/>
          <p:cNvSpPr/>
          <p:nvPr/>
        </p:nvSpPr>
        <p:spPr>
          <a:xfrm>
            <a:off x="456950" y="4421691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96" name="Google Shape;1596;p185"/>
          <p:cNvSpPr/>
          <p:nvPr/>
        </p:nvSpPr>
        <p:spPr>
          <a:xfrm>
            <a:off x="456950" y="4606683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97" name="Google Shape;1597;p185"/>
          <p:cNvSpPr/>
          <p:nvPr/>
        </p:nvSpPr>
        <p:spPr>
          <a:xfrm>
            <a:off x="456950" y="4791676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98" name="Google Shape;1598;p185"/>
          <p:cNvSpPr/>
          <p:nvPr/>
        </p:nvSpPr>
        <p:spPr>
          <a:xfrm>
            <a:off x="938150" y="2221738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Luigi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599" name="Google Shape;1599;p185"/>
          <p:cNvSpPr/>
          <p:nvPr/>
        </p:nvSpPr>
        <p:spPr>
          <a:xfrm>
            <a:off x="1754150" y="2221734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00" name="Google Shape;1600;p185"/>
          <p:cNvSpPr/>
          <p:nvPr/>
        </p:nvSpPr>
        <p:spPr>
          <a:xfrm rot="10800000" flipH="1">
            <a:off x="565850" y="2221738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01" name="Google Shape;1601;p185"/>
          <p:cNvSpPr/>
          <p:nvPr/>
        </p:nvSpPr>
        <p:spPr>
          <a:xfrm>
            <a:off x="938150" y="2406813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Mario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602" name="Google Shape;1602;p185"/>
          <p:cNvSpPr/>
          <p:nvPr/>
        </p:nvSpPr>
        <p:spPr>
          <a:xfrm>
            <a:off x="1754150" y="2406809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03" name="Google Shape;1603;p185"/>
          <p:cNvSpPr/>
          <p:nvPr/>
        </p:nvSpPr>
        <p:spPr>
          <a:xfrm rot="10800000" flipH="1">
            <a:off x="565850" y="2406813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186"/>
          <p:cNvSpPr/>
          <p:nvPr/>
        </p:nvSpPr>
        <p:spPr>
          <a:xfrm>
            <a:off x="456950" y="166725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09" name="Google Shape;1609;p186"/>
          <p:cNvSpPr/>
          <p:nvPr/>
        </p:nvSpPr>
        <p:spPr>
          <a:xfrm>
            <a:off x="456950" y="35171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10" name="Google Shape;1610;p186"/>
          <p:cNvSpPr/>
          <p:nvPr/>
        </p:nvSpPr>
        <p:spPr>
          <a:xfrm>
            <a:off x="456950" y="536710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11" name="Google Shape;1611;p186"/>
          <p:cNvSpPr/>
          <p:nvPr/>
        </p:nvSpPr>
        <p:spPr>
          <a:xfrm>
            <a:off x="456950" y="721702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12" name="Google Shape;1612;p186"/>
          <p:cNvSpPr/>
          <p:nvPr/>
        </p:nvSpPr>
        <p:spPr>
          <a:xfrm>
            <a:off x="456950" y="906695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13" name="Google Shape;1613;p186"/>
          <p:cNvSpPr/>
          <p:nvPr/>
        </p:nvSpPr>
        <p:spPr>
          <a:xfrm>
            <a:off x="456950" y="109168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14" name="Google Shape;1614;p186"/>
          <p:cNvSpPr/>
          <p:nvPr/>
        </p:nvSpPr>
        <p:spPr>
          <a:xfrm>
            <a:off x="456950" y="127667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15" name="Google Shape;1615;p186"/>
          <p:cNvSpPr/>
          <p:nvPr/>
        </p:nvSpPr>
        <p:spPr>
          <a:xfrm>
            <a:off x="456950" y="1461672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16" name="Google Shape;1616;p186"/>
          <p:cNvSpPr/>
          <p:nvPr/>
        </p:nvSpPr>
        <p:spPr>
          <a:xfrm>
            <a:off x="456950" y="1646664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17" name="Google Shape;1617;p186"/>
          <p:cNvSpPr/>
          <p:nvPr/>
        </p:nvSpPr>
        <p:spPr>
          <a:xfrm>
            <a:off x="456950" y="183165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18" name="Google Shape;1618;p186"/>
          <p:cNvSpPr/>
          <p:nvPr/>
        </p:nvSpPr>
        <p:spPr>
          <a:xfrm>
            <a:off x="456950" y="201664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19" name="Google Shape;1619;p186"/>
          <p:cNvSpPr/>
          <p:nvPr/>
        </p:nvSpPr>
        <p:spPr>
          <a:xfrm>
            <a:off x="456950" y="2201641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20" name="Google Shape;1620;p186"/>
          <p:cNvSpPr/>
          <p:nvPr/>
        </p:nvSpPr>
        <p:spPr>
          <a:xfrm>
            <a:off x="456950" y="2386634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21" name="Google Shape;1621;p186"/>
          <p:cNvSpPr/>
          <p:nvPr/>
        </p:nvSpPr>
        <p:spPr>
          <a:xfrm>
            <a:off x="456950" y="257176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22" name="Google Shape;1622;p186"/>
          <p:cNvSpPr/>
          <p:nvPr/>
        </p:nvSpPr>
        <p:spPr>
          <a:xfrm>
            <a:off x="456950" y="275675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23" name="Google Shape;1623;p186"/>
          <p:cNvSpPr/>
          <p:nvPr/>
        </p:nvSpPr>
        <p:spPr>
          <a:xfrm>
            <a:off x="456950" y="2941752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24" name="Google Shape;1624;p186"/>
          <p:cNvSpPr/>
          <p:nvPr/>
        </p:nvSpPr>
        <p:spPr>
          <a:xfrm>
            <a:off x="456950" y="3126744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25" name="Google Shape;1625;p186"/>
          <p:cNvSpPr/>
          <p:nvPr/>
        </p:nvSpPr>
        <p:spPr>
          <a:xfrm>
            <a:off x="456950" y="331173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26" name="Google Shape;1626;p186"/>
          <p:cNvSpPr/>
          <p:nvPr/>
        </p:nvSpPr>
        <p:spPr>
          <a:xfrm>
            <a:off x="456950" y="349672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27" name="Google Shape;1627;p186"/>
          <p:cNvSpPr/>
          <p:nvPr/>
        </p:nvSpPr>
        <p:spPr>
          <a:xfrm>
            <a:off x="456950" y="3681721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28" name="Google Shape;1628;p186"/>
          <p:cNvSpPr/>
          <p:nvPr/>
        </p:nvSpPr>
        <p:spPr>
          <a:xfrm>
            <a:off x="456950" y="3866714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29" name="Google Shape;1629;p186"/>
          <p:cNvSpPr/>
          <p:nvPr/>
        </p:nvSpPr>
        <p:spPr>
          <a:xfrm>
            <a:off x="456950" y="4051706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30" name="Google Shape;1630;p186"/>
          <p:cNvSpPr/>
          <p:nvPr/>
        </p:nvSpPr>
        <p:spPr>
          <a:xfrm>
            <a:off x="456950" y="423669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31" name="Google Shape;1631;p186"/>
          <p:cNvSpPr/>
          <p:nvPr/>
        </p:nvSpPr>
        <p:spPr>
          <a:xfrm>
            <a:off x="456950" y="4421691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32" name="Google Shape;1632;p186"/>
          <p:cNvSpPr/>
          <p:nvPr/>
        </p:nvSpPr>
        <p:spPr>
          <a:xfrm>
            <a:off x="456950" y="4606683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33" name="Google Shape;1633;p186"/>
          <p:cNvSpPr/>
          <p:nvPr/>
        </p:nvSpPr>
        <p:spPr>
          <a:xfrm>
            <a:off x="456950" y="4791676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34" name="Google Shape;1634;p186"/>
          <p:cNvSpPr/>
          <p:nvPr/>
        </p:nvSpPr>
        <p:spPr>
          <a:xfrm>
            <a:off x="938150" y="2961850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Peach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635" name="Google Shape;1635;p186"/>
          <p:cNvSpPr/>
          <p:nvPr/>
        </p:nvSpPr>
        <p:spPr>
          <a:xfrm>
            <a:off x="1754150" y="2961847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36" name="Google Shape;1636;p186"/>
          <p:cNvSpPr/>
          <p:nvPr/>
        </p:nvSpPr>
        <p:spPr>
          <a:xfrm rot="10800000" flipH="1">
            <a:off x="565850" y="2961850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37" name="Google Shape;1637;p186"/>
          <p:cNvSpPr/>
          <p:nvPr/>
        </p:nvSpPr>
        <p:spPr>
          <a:xfrm>
            <a:off x="938150" y="2221738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Luigi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638" name="Google Shape;1638;p186"/>
          <p:cNvSpPr/>
          <p:nvPr/>
        </p:nvSpPr>
        <p:spPr>
          <a:xfrm>
            <a:off x="1754150" y="2221734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39" name="Google Shape;1639;p186"/>
          <p:cNvSpPr/>
          <p:nvPr/>
        </p:nvSpPr>
        <p:spPr>
          <a:xfrm rot="10800000" flipH="1">
            <a:off x="565850" y="2221738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40" name="Google Shape;1640;p186"/>
          <p:cNvSpPr/>
          <p:nvPr/>
        </p:nvSpPr>
        <p:spPr>
          <a:xfrm>
            <a:off x="938150" y="2406813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Mario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641" name="Google Shape;1641;p186"/>
          <p:cNvSpPr/>
          <p:nvPr/>
        </p:nvSpPr>
        <p:spPr>
          <a:xfrm>
            <a:off x="1754150" y="2406809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42" name="Google Shape;1642;p186"/>
          <p:cNvSpPr/>
          <p:nvPr/>
        </p:nvSpPr>
        <p:spPr>
          <a:xfrm rot="10800000" flipH="1">
            <a:off x="565850" y="2406813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p187"/>
          <p:cNvSpPr/>
          <p:nvPr/>
        </p:nvSpPr>
        <p:spPr>
          <a:xfrm>
            <a:off x="456950" y="166725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48" name="Google Shape;1648;p187"/>
          <p:cNvSpPr/>
          <p:nvPr/>
        </p:nvSpPr>
        <p:spPr>
          <a:xfrm>
            <a:off x="456950" y="35171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49" name="Google Shape;1649;p187"/>
          <p:cNvSpPr/>
          <p:nvPr/>
        </p:nvSpPr>
        <p:spPr>
          <a:xfrm>
            <a:off x="456950" y="536710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50" name="Google Shape;1650;p187"/>
          <p:cNvSpPr/>
          <p:nvPr/>
        </p:nvSpPr>
        <p:spPr>
          <a:xfrm>
            <a:off x="456950" y="721702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51" name="Google Shape;1651;p187"/>
          <p:cNvSpPr/>
          <p:nvPr/>
        </p:nvSpPr>
        <p:spPr>
          <a:xfrm>
            <a:off x="456950" y="906695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52" name="Google Shape;1652;p187"/>
          <p:cNvSpPr/>
          <p:nvPr/>
        </p:nvSpPr>
        <p:spPr>
          <a:xfrm>
            <a:off x="456950" y="109168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53" name="Google Shape;1653;p187"/>
          <p:cNvSpPr/>
          <p:nvPr/>
        </p:nvSpPr>
        <p:spPr>
          <a:xfrm>
            <a:off x="456950" y="127667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54" name="Google Shape;1654;p187"/>
          <p:cNvSpPr/>
          <p:nvPr/>
        </p:nvSpPr>
        <p:spPr>
          <a:xfrm>
            <a:off x="456950" y="1461672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55" name="Google Shape;1655;p187"/>
          <p:cNvSpPr/>
          <p:nvPr/>
        </p:nvSpPr>
        <p:spPr>
          <a:xfrm>
            <a:off x="456950" y="1646664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56" name="Google Shape;1656;p187"/>
          <p:cNvSpPr/>
          <p:nvPr/>
        </p:nvSpPr>
        <p:spPr>
          <a:xfrm>
            <a:off x="456950" y="183165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57" name="Google Shape;1657;p187"/>
          <p:cNvSpPr/>
          <p:nvPr/>
        </p:nvSpPr>
        <p:spPr>
          <a:xfrm>
            <a:off x="456950" y="201664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58" name="Google Shape;1658;p187"/>
          <p:cNvSpPr/>
          <p:nvPr/>
        </p:nvSpPr>
        <p:spPr>
          <a:xfrm>
            <a:off x="456950" y="2201641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59" name="Google Shape;1659;p187"/>
          <p:cNvSpPr/>
          <p:nvPr/>
        </p:nvSpPr>
        <p:spPr>
          <a:xfrm>
            <a:off x="456950" y="2386634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60" name="Google Shape;1660;p187"/>
          <p:cNvSpPr/>
          <p:nvPr/>
        </p:nvSpPr>
        <p:spPr>
          <a:xfrm>
            <a:off x="456950" y="257176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61" name="Google Shape;1661;p187"/>
          <p:cNvSpPr/>
          <p:nvPr/>
        </p:nvSpPr>
        <p:spPr>
          <a:xfrm>
            <a:off x="456950" y="275675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62" name="Google Shape;1662;p187"/>
          <p:cNvSpPr/>
          <p:nvPr/>
        </p:nvSpPr>
        <p:spPr>
          <a:xfrm>
            <a:off x="456950" y="2941752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63" name="Google Shape;1663;p187"/>
          <p:cNvSpPr/>
          <p:nvPr/>
        </p:nvSpPr>
        <p:spPr>
          <a:xfrm>
            <a:off x="456950" y="3126744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64" name="Google Shape;1664;p187"/>
          <p:cNvSpPr/>
          <p:nvPr/>
        </p:nvSpPr>
        <p:spPr>
          <a:xfrm>
            <a:off x="456950" y="331173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65" name="Google Shape;1665;p187"/>
          <p:cNvSpPr/>
          <p:nvPr/>
        </p:nvSpPr>
        <p:spPr>
          <a:xfrm>
            <a:off x="456950" y="349672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66" name="Google Shape;1666;p187"/>
          <p:cNvSpPr/>
          <p:nvPr/>
        </p:nvSpPr>
        <p:spPr>
          <a:xfrm>
            <a:off x="456950" y="3681721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67" name="Google Shape;1667;p187"/>
          <p:cNvSpPr/>
          <p:nvPr/>
        </p:nvSpPr>
        <p:spPr>
          <a:xfrm>
            <a:off x="456950" y="3866714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68" name="Google Shape;1668;p187"/>
          <p:cNvSpPr/>
          <p:nvPr/>
        </p:nvSpPr>
        <p:spPr>
          <a:xfrm>
            <a:off x="456950" y="4051706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69" name="Google Shape;1669;p187"/>
          <p:cNvSpPr/>
          <p:nvPr/>
        </p:nvSpPr>
        <p:spPr>
          <a:xfrm>
            <a:off x="456950" y="423669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70" name="Google Shape;1670;p187"/>
          <p:cNvSpPr/>
          <p:nvPr/>
        </p:nvSpPr>
        <p:spPr>
          <a:xfrm>
            <a:off x="456950" y="4421691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71" name="Google Shape;1671;p187"/>
          <p:cNvSpPr/>
          <p:nvPr/>
        </p:nvSpPr>
        <p:spPr>
          <a:xfrm>
            <a:off x="456950" y="4606683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72" name="Google Shape;1672;p187"/>
          <p:cNvSpPr/>
          <p:nvPr/>
        </p:nvSpPr>
        <p:spPr>
          <a:xfrm>
            <a:off x="456950" y="4791676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73" name="Google Shape;1673;p187"/>
          <p:cNvSpPr/>
          <p:nvPr/>
        </p:nvSpPr>
        <p:spPr>
          <a:xfrm>
            <a:off x="938150" y="1296775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Goomba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674" name="Google Shape;1674;p187"/>
          <p:cNvSpPr/>
          <p:nvPr/>
        </p:nvSpPr>
        <p:spPr>
          <a:xfrm>
            <a:off x="1754150" y="1296772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75" name="Google Shape;1675;p187"/>
          <p:cNvSpPr/>
          <p:nvPr/>
        </p:nvSpPr>
        <p:spPr>
          <a:xfrm rot="10800000" flipH="1">
            <a:off x="565850" y="1296775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76" name="Google Shape;1676;p187"/>
          <p:cNvSpPr/>
          <p:nvPr/>
        </p:nvSpPr>
        <p:spPr>
          <a:xfrm>
            <a:off x="938150" y="3321788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Rosalina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677" name="Google Shape;1677;p187"/>
          <p:cNvSpPr/>
          <p:nvPr/>
        </p:nvSpPr>
        <p:spPr>
          <a:xfrm>
            <a:off x="1754150" y="3321784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78" name="Google Shape;1678;p187"/>
          <p:cNvSpPr/>
          <p:nvPr/>
        </p:nvSpPr>
        <p:spPr>
          <a:xfrm rot="10800000" flipH="1">
            <a:off x="565850" y="3321788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79" name="Google Shape;1679;p187"/>
          <p:cNvSpPr/>
          <p:nvPr/>
        </p:nvSpPr>
        <p:spPr>
          <a:xfrm>
            <a:off x="938150" y="4791700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Zelda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680" name="Google Shape;1680;p187"/>
          <p:cNvSpPr/>
          <p:nvPr/>
        </p:nvSpPr>
        <p:spPr>
          <a:xfrm>
            <a:off x="1754150" y="4791697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81" name="Google Shape;1681;p187"/>
          <p:cNvSpPr/>
          <p:nvPr/>
        </p:nvSpPr>
        <p:spPr>
          <a:xfrm rot="10800000" flipH="1">
            <a:off x="565850" y="4791700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82" name="Google Shape;1682;p187"/>
          <p:cNvSpPr/>
          <p:nvPr/>
        </p:nvSpPr>
        <p:spPr>
          <a:xfrm>
            <a:off x="938150" y="3516825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Shy Guy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683" name="Google Shape;1683;p187"/>
          <p:cNvSpPr/>
          <p:nvPr/>
        </p:nvSpPr>
        <p:spPr>
          <a:xfrm>
            <a:off x="1754150" y="3516822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84" name="Google Shape;1684;p187"/>
          <p:cNvSpPr/>
          <p:nvPr/>
        </p:nvSpPr>
        <p:spPr>
          <a:xfrm rot="10800000" flipH="1">
            <a:off x="565850" y="3516825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85" name="Google Shape;1685;p187"/>
          <p:cNvSpPr/>
          <p:nvPr/>
        </p:nvSpPr>
        <p:spPr>
          <a:xfrm>
            <a:off x="938150" y="2961850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Peach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686" name="Google Shape;1686;p187"/>
          <p:cNvSpPr/>
          <p:nvPr/>
        </p:nvSpPr>
        <p:spPr>
          <a:xfrm>
            <a:off x="1754150" y="2961847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87" name="Google Shape;1687;p187"/>
          <p:cNvSpPr/>
          <p:nvPr/>
        </p:nvSpPr>
        <p:spPr>
          <a:xfrm rot="10800000" flipH="1">
            <a:off x="565850" y="2961850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88" name="Google Shape;1688;p187"/>
          <p:cNvSpPr/>
          <p:nvPr/>
        </p:nvSpPr>
        <p:spPr>
          <a:xfrm>
            <a:off x="938150" y="741800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Daisy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689" name="Google Shape;1689;p187"/>
          <p:cNvSpPr/>
          <p:nvPr/>
        </p:nvSpPr>
        <p:spPr>
          <a:xfrm>
            <a:off x="1754150" y="741797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90" name="Google Shape;1690;p187"/>
          <p:cNvSpPr/>
          <p:nvPr/>
        </p:nvSpPr>
        <p:spPr>
          <a:xfrm rot="10800000" flipH="1">
            <a:off x="565850" y="741800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91" name="Google Shape;1691;p187"/>
          <p:cNvSpPr/>
          <p:nvPr/>
        </p:nvSpPr>
        <p:spPr>
          <a:xfrm>
            <a:off x="938150" y="2221738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Luigi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692" name="Google Shape;1692;p187"/>
          <p:cNvSpPr/>
          <p:nvPr/>
        </p:nvSpPr>
        <p:spPr>
          <a:xfrm>
            <a:off x="1754150" y="2221734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93" name="Google Shape;1693;p187"/>
          <p:cNvSpPr/>
          <p:nvPr/>
        </p:nvSpPr>
        <p:spPr>
          <a:xfrm rot="10800000" flipH="1">
            <a:off x="565850" y="2221738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94" name="Google Shape;1694;p187"/>
          <p:cNvSpPr/>
          <p:nvPr/>
        </p:nvSpPr>
        <p:spPr>
          <a:xfrm>
            <a:off x="938150" y="2036750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King Boo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695" name="Google Shape;1695;p187"/>
          <p:cNvSpPr/>
          <p:nvPr/>
        </p:nvSpPr>
        <p:spPr>
          <a:xfrm>
            <a:off x="1754150" y="2036747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96" name="Google Shape;1696;p187"/>
          <p:cNvSpPr/>
          <p:nvPr/>
        </p:nvSpPr>
        <p:spPr>
          <a:xfrm rot="10800000" flipH="1">
            <a:off x="565850" y="2036750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97" name="Google Shape;1697;p187"/>
          <p:cNvSpPr/>
          <p:nvPr/>
        </p:nvSpPr>
        <p:spPr>
          <a:xfrm>
            <a:off x="938150" y="2406813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Mario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698" name="Google Shape;1698;p187"/>
          <p:cNvSpPr/>
          <p:nvPr/>
        </p:nvSpPr>
        <p:spPr>
          <a:xfrm>
            <a:off x="1754150" y="2406809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99" name="Google Shape;1699;p187"/>
          <p:cNvSpPr/>
          <p:nvPr/>
        </p:nvSpPr>
        <p:spPr>
          <a:xfrm rot="10800000" flipH="1">
            <a:off x="565850" y="2406813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00" name="Google Shape;1700;p187"/>
          <p:cNvSpPr/>
          <p:nvPr/>
        </p:nvSpPr>
        <p:spPr>
          <a:xfrm>
            <a:off x="938150" y="3701825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Toad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701" name="Google Shape;1701;p187"/>
          <p:cNvSpPr/>
          <p:nvPr/>
        </p:nvSpPr>
        <p:spPr>
          <a:xfrm>
            <a:off x="1754150" y="3701822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02" name="Google Shape;1702;p187"/>
          <p:cNvSpPr/>
          <p:nvPr/>
        </p:nvSpPr>
        <p:spPr>
          <a:xfrm rot="10800000" flipH="1">
            <a:off x="565850" y="3701825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03" name="Google Shape;1703;p187"/>
          <p:cNvSpPr/>
          <p:nvPr/>
        </p:nvSpPr>
        <p:spPr>
          <a:xfrm>
            <a:off x="938150" y="4626788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Yoshi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704" name="Google Shape;1704;p187"/>
          <p:cNvSpPr/>
          <p:nvPr/>
        </p:nvSpPr>
        <p:spPr>
          <a:xfrm>
            <a:off x="1754150" y="4626784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05" name="Google Shape;1705;p187"/>
          <p:cNvSpPr/>
          <p:nvPr/>
        </p:nvSpPr>
        <p:spPr>
          <a:xfrm rot="10800000" flipH="1">
            <a:off x="565850" y="4626788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06" name="Google Shape;1706;p187"/>
          <p:cNvSpPr/>
          <p:nvPr/>
        </p:nvSpPr>
        <p:spPr>
          <a:xfrm>
            <a:off x="938150" y="371813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Birdo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707" name="Google Shape;1707;p187"/>
          <p:cNvSpPr/>
          <p:nvPr/>
        </p:nvSpPr>
        <p:spPr>
          <a:xfrm>
            <a:off x="1754150" y="371809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08" name="Google Shape;1708;p187"/>
          <p:cNvSpPr/>
          <p:nvPr/>
        </p:nvSpPr>
        <p:spPr>
          <a:xfrm rot="10800000" flipH="1">
            <a:off x="565850" y="371813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09" name="Google Shape;1709;p187"/>
          <p:cNvSpPr/>
          <p:nvPr/>
        </p:nvSpPr>
        <p:spPr>
          <a:xfrm>
            <a:off x="938150" y="4256800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Wario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710" name="Google Shape;1710;p187"/>
          <p:cNvSpPr/>
          <p:nvPr/>
        </p:nvSpPr>
        <p:spPr>
          <a:xfrm>
            <a:off x="1754150" y="4256797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11" name="Google Shape;1711;p187"/>
          <p:cNvSpPr/>
          <p:nvPr/>
        </p:nvSpPr>
        <p:spPr>
          <a:xfrm rot="10800000" flipH="1">
            <a:off x="565850" y="4256800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12" name="Google Shape;1712;p187"/>
          <p:cNvSpPr/>
          <p:nvPr/>
        </p:nvSpPr>
        <p:spPr>
          <a:xfrm>
            <a:off x="938150" y="1666763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Isabelle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713" name="Google Shape;1713;p187"/>
          <p:cNvSpPr/>
          <p:nvPr/>
        </p:nvSpPr>
        <p:spPr>
          <a:xfrm rot="10800000" flipH="1">
            <a:off x="565850" y="1666763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Google Shape;1718;p188"/>
          <p:cNvSpPr/>
          <p:nvPr/>
        </p:nvSpPr>
        <p:spPr>
          <a:xfrm>
            <a:off x="456950" y="166725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19" name="Google Shape;1719;p188"/>
          <p:cNvSpPr/>
          <p:nvPr/>
        </p:nvSpPr>
        <p:spPr>
          <a:xfrm>
            <a:off x="456950" y="35171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20" name="Google Shape;1720;p188"/>
          <p:cNvSpPr/>
          <p:nvPr/>
        </p:nvSpPr>
        <p:spPr>
          <a:xfrm>
            <a:off x="456950" y="536710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21" name="Google Shape;1721;p188"/>
          <p:cNvSpPr/>
          <p:nvPr/>
        </p:nvSpPr>
        <p:spPr>
          <a:xfrm>
            <a:off x="456950" y="721702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22" name="Google Shape;1722;p188"/>
          <p:cNvSpPr/>
          <p:nvPr/>
        </p:nvSpPr>
        <p:spPr>
          <a:xfrm>
            <a:off x="456950" y="906695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23" name="Google Shape;1723;p188"/>
          <p:cNvSpPr/>
          <p:nvPr/>
        </p:nvSpPr>
        <p:spPr>
          <a:xfrm>
            <a:off x="456950" y="109168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24" name="Google Shape;1724;p188"/>
          <p:cNvSpPr/>
          <p:nvPr/>
        </p:nvSpPr>
        <p:spPr>
          <a:xfrm>
            <a:off x="456950" y="127667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25" name="Google Shape;1725;p188"/>
          <p:cNvSpPr/>
          <p:nvPr/>
        </p:nvSpPr>
        <p:spPr>
          <a:xfrm>
            <a:off x="456950" y="1461672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26" name="Google Shape;1726;p188"/>
          <p:cNvSpPr/>
          <p:nvPr/>
        </p:nvSpPr>
        <p:spPr>
          <a:xfrm>
            <a:off x="456950" y="1646664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27" name="Google Shape;1727;p188"/>
          <p:cNvSpPr/>
          <p:nvPr/>
        </p:nvSpPr>
        <p:spPr>
          <a:xfrm>
            <a:off x="456950" y="183165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28" name="Google Shape;1728;p188"/>
          <p:cNvSpPr/>
          <p:nvPr/>
        </p:nvSpPr>
        <p:spPr>
          <a:xfrm>
            <a:off x="456950" y="201664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29" name="Google Shape;1729;p188"/>
          <p:cNvSpPr/>
          <p:nvPr/>
        </p:nvSpPr>
        <p:spPr>
          <a:xfrm>
            <a:off x="456950" y="2201641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30" name="Google Shape;1730;p188"/>
          <p:cNvSpPr/>
          <p:nvPr/>
        </p:nvSpPr>
        <p:spPr>
          <a:xfrm>
            <a:off x="456950" y="2386634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31" name="Google Shape;1731;p188"/>
          <p:cNvSpPr/>
          <p:nvPr/>
        </p:nvSpPr>
        <p:spPr>
          <a:xfrm>
            <a:off x="456950" y="257176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32" name="Google Shape;1732;p188"/>
          <p:cNvSpPr/>
          <p:nvPr/>
        </p:nvSpPr>
        <p:spPr>
          <a:xfrm>
            <a:off x="456950" y="275675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33" name="Google Shape;1733;p188"/>
          <p:cNvSpPr/>
          <p:nvPr/>
        </p:nvSpPr>
        <p:spPr>
          <a:xfrm>
            <a:off x="456950" y="2941752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34" name="Google Shape;1734;p188"/>
          <p:cNvSpPr/>
          <p:nvPr/>
        </p:nvSpPr>
        <p:spPr>
          <a:xfrm>
            <a:off x="456950" y="3126744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35" name="Google Shape;1735;p188"/>
          <p:cNvSpPr/>
          <p:nvPr/>
        </p:nvSpPr>
        <p:spPr>
          <a:xfrm>
            <a:off x="456950" y="331173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36" name="Google Shape;1736;p188"/>
          <p:cNvSpPr/>
          <p:nvPr/>
        </p:nvSpPr>
        <p:spPr>
          <a:xfrm>
            <a:off x="456950" y="349672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37" name="Google Shape;1737;p188"/>
          <p:cNvSpPr/>
          <p:nvPr/>
        </p:nvSpPr>
        <p:spPr>
          <a:xfrm>
            <a:off x="456950" y="3681721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38" name="Google Shape;1738;p188"/>
          <p:cNvSpPr/>
          <p:nvPr/>
        </p:nvSpPr>
        <p:spPr>
          <a:xfrm>
            <a:off x="456950" y="3866714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39" name="Google Shape;1739;p188"/>
          <p:cNvSpPr/>
          <p:nvPr/>
        </p:nvSpPr>
        <p:spPr>
          <a:xfrm>
            <a:off x="456950" y="4051706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40" name="Google Shape;1740;p188"/>
          <p:cNvSpPr/>
          <p:nvPr/>
        </p:nvSpPr>
        <p:spPr>
          <a:xfrm>
            <a:off x="456950" y="423669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41" name="Google Shape;1741;p188"/>
          <p:cNvSpPr/>
          <p:nvPr/>
        </p:nvSpPr>
        <p:spPr>
          <a:xfrm>
            <a:off x="456950" y="4421691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42" name="Google Shape;1742;p188"/>
          <p:cNvSpPr/>
          <p:nvPr/>
        </p:nvSpPr>
        <p:spPr>
          <a:xfrm>
            <a:off x="456950" y="4606683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43" name="Google Shape;1743;p188"/>
          <p:cNvSpPr/>
          <p:nvPr/>
        </p:nvSpPr>
        <p:spPr>
          <a:xfrm>
            <a:off x="456950" y="4791676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44" name="Google Shape;1744;p188"/>
          <p:cNvSpPr/>
          <p:nvPr/>
        </p:nvSpPr>
        <p:spPr>
          <a:xfrm>
            <a:off x="938150" y="1296775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Goomba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745" name="Google Shape;1745;p188"/>
          <p:cNvSpPr/>
          <p:nvPr/>
        </p:nvSpPr>
        <p:spPr>
          <a:xfrm>
            <a:off x="1754150" y="1296772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46" name="Google Shape;1746;p188"/>
          <p:cNvSpPr/>
          <p:nvPr/>
        </p:nvSpPr>
        <p:spPr>
          <a:xfrm rot="10800000" flipH="1">
            <a:off x="565850" y="1296775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47" name="Google Shape;1747;p188"/>
          <p:cNvSpPr/>
          <p:nvPr/>
        </p:nvSpPr>
        <p:spPr>
          <a:xfrm>
            <a:off x="938150" y="3321788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Rosalina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748" name="Google Shape;1748;p188"/>
          <p:cNvSpPr/>
          <p:nvPr/>
        </p:nvSpPr>
        <p:spPr>
          <a:xfrm>
            <a:off x="1754150" y="3321784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49" name="Google Shape;1749;p188"/>
          <p:cNvSpPr/>
          <p:nvPr/>
        </p:nvSpPr>
        <p:spPr>
          <a:xfrm rot="10800000" flipH="1">
            <a:off x="565850" y="3321788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50" name="Google Shape;1750;p188"/>
          <p:cNvSpPr/>
          <p:nvPr/>
        </p:nvSpPr>
        <p:spPr>
          <a:xfrm>
            <a:off x="938150" y="4791700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Zelda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751" name="Google Shape;1751;p188"/>
          <p:cNvSpPr/>
          <p:nvPr/>
        </p:nvSpPr>
        <p:spPr>
          <a:xfrm>
            <a:off x="1754150" y="4791697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52" name="Google Shape;1752;p188"/>
          <p:cNvSpPr/>
          <p:nvPr/>
        </p:nvSpPr>
        <p:spPr>
          <a:xfrm rot="10800000" flipH="1">
            <a:off x="565850" y="4791700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53" name="Google Shape;1753;p188"/>
          <p:cNvSpPr/>
          <p:nvPr/>
        </p:nvSpPr>
        <p:spPr>
          <a:xfrm>
            <a:off x="938150" y="3516825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Shy Guy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754" name="Google Shape;1754;p188"/>
          <p:cNvSpPr/>
          <p:nvPr/>
        </p:nvSpPr>
        <p:spPr>
          <a:xfrm>
            <a:off x="1754150" y="3516822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55" name="Google Shape;1755;p188"/>
          <p:cNvSpPr/>
          <p:nvPr/>
        </p:nvSpPr>
        <p:spPr>
          <a:xfrm rot="10800000" flipH="1">
            <a:off x="565850" y="3516825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56" name="Google Shape;1756;p188"/>
          <p:cNvSpPr/>
          <p:nvPr/>
        </p:nvSpPr>
        <p:spPr>
          <a:xfrm>
            <a:off x="938150" y="2961850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Peach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757" name="Google Shape;1757;p188"/>
          <p:cNvSpPr/>
          <p:nvPr/>
        </p:nvSpPr>
        <p:spPr>
          <a:xfrm>
            <a:off x="1754150" y="2961847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58" name="Google Shape;1758;p188"/>
          <p:cNvSpPr/>
          <p:nvPr/>
        </p:nvSpPr>
        <p:spPr>
          <a:xfrm rot="10800000" flipH="1">
            <a:off x="565850" y="2961850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59" name="Google Shape;1759;p188"/>
          <p:cNvSpPr/>
          <p:nvPr/>
        </p:nvSpPr>
        <p:spPr>
          <a:xfrm>
            <a:off x="938150" y="741800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Daisy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760" name="Google Shape;1760;p188"/>
          <p:cNvSpPr/>
          <p:nvPr/>
        </p:nvSpPr>
        <p:spPr>
          <a:xfrm>
            <a:off x="1754150" y="741797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61" name="Google Shape;1761;p188"/>
          <p:cNvSpPr/>
          <p:nvPr/>
        </p:nvSpPr>
        <p:spPr>
          <a:xfrm rot="10800000" flipH="1">
            <a:off x="565850" y="741800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62" name="Google Shape;1762;p188"/>
          <p:cNvSpPr/>
          <p:nvPr/>
        </p:nvSpPr>
        <p:spPr>
          <a:xfrm>
            <a:off x="938150" y="2221738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Luigi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763" name="Google Shape;1763;p188"/>
          <p:cNvSpPr/>
          <p:nvPr/>
        </p:nvSpPr>
        <p:spPr>
          <a:xfrm>
            <a:off x="1754150" y="2221734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64" name="Google Shape;1764;p188"/>
          <p:cNvSpPr/>
          <p:nvPr/>
        </p:nvSpPr>
        <p:spPr>
          <a:xfrm rot="10800000" flipH="1">
            <a:off x="565850" y="2221738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65" name="Google Shape;1765;p188"/>
          <p:cNvSpPr/>
          <p:nvPr/>
        </p:nvSpPr>
        <p:spPr>
          <a:xfrm>
            <a:off x="938150" y="2036750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King Boo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766" name="Google Shape;1766;p188"/>
          <p:cNvSpPr/>
          <p:nvPr/>
        </p:nvSpPr>
        <p:spPr>
          <a:xfrm>
            <a:off x="1754150" y="2036747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67" name="Google Shape;1767;p188"/>
          <p:cNvSpPr/>
          <p:nvPr/>
        </p:nvSpPr>
        <p:spPr>
          <a:xfrm rot="10800000" flipH="1">
            <a:off x="565850" y="2036750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68" name="Google Shape;1768;p188"/>
          <p:cNvSpPr/>
          <p:nvPr/>
        </p:nvSpPr>
        <p:spPr>
          <a:xfrm>
            <a:off x="938150" y="2406813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Mario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769" name="Google Shape;1769;p188"/>
          <p:cNvSpPr/>
          <p:nvPr/>
        </p:nvSpPr>
        <p:spPr>
          <a:xfrm>
            <a:off x="1754150" y="2406809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70" name="Google Shape;1770;p188"/>
          <p:cNvSpPr/>
          <p:nvPr/>
        </p:nvSpPr>
        <p:spPr>
          <a:xfrm rot="10800000" flipH="1">
            <a:off x="565850" y="2406813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71" name="Google Shape;1771;p188"/>
          <p:cNvSpPr/>
          <p:nvPr/>
        </p:nvSpPr>
        <p:spPr>
          <a:xfrm>
            <a:off x="2218500" y="2221775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Lakitu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772" name="Google Shape;1772;p188"/>
          <p:cNvSpPr/>
          <p:nvPr/>
        </p:nvSpPr>
        <p:spPr>
          <a:xfrm>
            <a:off x="3034500" y="2221772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73" name="Google Shape;1773;p188"/>
          <p:cNvSpPr/>
          <p:nvPr/>
        </p:nvSpPr>
        <p:spPr>
          <a:xfrm rot="10800000" flipH="1">
            <a:off x="1846200" y="2221775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74" name="Google Shape;1774;p188"/>
          <p:cNvSpPr/>
          <p:nvPr/>
        </p:nvSpPr>
        <p:spPr>
          <a:xfrm>
            <a:off x="938150" y="3701825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Toad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775" name="Google Shape;1775;p188"/>
          <p:cNvSpPr/>
          <p:nvPr/>
        </p:nvSpPr>
        <p:spPr>
          <a:xfrm>
            <a:off x="1754150" y="3701822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76" name="Google Shape;1776;p188"/>
          <p:cNvSpPr/>
          <p:nvPr/>
        </p:nvSpPr>
        <p:spPr>
          <a:xfrm rot="10800000" flipH="1">
            <a:off x="565850" y="3701825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77" name="Google Shape;1777;p188"/>
          <p:cNvSpPr/>
          <p:nvPr/>
        </p:nvSpPr>
        <p:spPr>
          <a:xfrm>
            <a:off x="938150" y="4626788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Yoshi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778" name="Google Shape;1778;p188"/>
          <p:cNvSpPr/>
          <p:nvPr/>
        </p:nvSpPr>
        <p:spPr>
          <a:xfrm>
            <a:off x="1754150" y="4626784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79" name="Google Shape;1779;p188"/>
          <p:cNvSpPr/>
          <p:nvPr/>
        </p:nvSpPr>
        <p:spPr>
          <a:xfrm rot="10800000" flipH="1">
            <a:off x="565850" y="4626788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80" name="Google Shape;1780;p188"/>
          <p:cNvSpPr/>
          <p:nvPr/>
        </p:nvSpPr>
        <p:spPr>
          <a:xfrm>
            <a:off x="938150" y="371813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Birdo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781" name="Google Shape;1781;p188"/>
          <p:cNvSpPr/>
          <p:nvPr/>
        </p:nvSpPr>
        <p:spPr>
          <a:xfrm>
            <a:off x="1754150" y="371809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82" name="Google Shape;1782;p188"/>
          <p:cNvSpPr/>
          <p:nvPr/>
        </p:nvSpPr>
        <p:spPr>
          <a:xfrm rot="10800000" flipH="1">
            <a:off x="565850" y="371813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83" name="Google Shape;1783;p188"/>
          <p:cNvSpPr/>
          <p:nvPr/>
        </p:nvSpPr>
        <p:spPr>
          <a:xfrm>
            <a:off x="938150" y="4256800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Wario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784" name="Google Shape;1784;p188"/>
          <p:cNvSpPr/>
          <p:nvPr/>
        </p:nvSpPr>
        <p:spPr>
          <a:xfrm>
            <a:off x="1754150" y="4256797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85" name="Google Shape;1785;p188"/>
          <p:cNvSpPr/>
          <p:nvPr/>
        </p:nvSpPr>
        <p:spPr>
          <a:xfrm rot="10800000" flipH="1">
            <a:off x="565850" y="4256800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86" name="Google Shape;1786;p188"/>
          <p:cNvSpPr/>
          <p:nvPr/>
        </p:nvSpPr>
        <p:spPr>
          <a:xfrm>
            <a:off x="938150" y="1666763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Isabelle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787" name="Google Shape;1787;p188"/>
          <p:cNvSpPr/>
          <p:nvPr/>
        </p:nvSpPr>
        <p:spPr>
          <a:xfrm rot="10800000" flipH="1">
            <a:off x="565850" y="1666763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Google Shape;1792;p189"/>
          <p:cNvSpPr/>
          <p:nvPr/>
        </p:nvSpPr>
        <p:spPr>
          <a:xfrm>
            <a:off x="456950" y="166725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93" name="Google Shape;1793;p189"/>
          <p:cNvSpPr/>
          <p:nvPr/>
        </p:nvSpPr>
        <p:spPr>
          <a:xfrm>
            <a:off x="456950" y="35171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94" name="Google Shape;1794;p189"/>
          <p:cNvSpPr/>
          <p:nvPr/>
        </p:nvSpPr>
        <p:spPr>
          <a:xfrm>
            <a:off x="456950" y="536710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95" name="Google Shape;1795;p189"/>
          <p:cNvSpPr/>
          <p:nvPr/>
        </p:nvSpPr>
        <p:spPr>
          <a:xfrm>
            <a:off x="456950" y="721702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96" name="Google Shape;1796;p189"/>
          <p:cNvSpPr/>
          <p:nvPr/>
        </p:nvSpPr>
        <p:spPr>
          <a:xfrm>
            <a:off x="456950" y="906695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97" name="Google Shape;1797;p189"/>
          <p:cNvSpPr/>
          <p:nvPr/>
        </p:nvSpPr>
        <p:spPr>
          <a:xfrm>
            <a:off x="456950" y="109168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98" name="Google Shape;1798;p189"/>
          <p:cNvSpPr/>
          <p:nvPr/>
        </p:nvSpPr>
        <p:spPr>
          <a:xfrm>
            <a:off x="456950" y="127667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99" name="Google Shape;1799;p189"/>
          <p:cNvSpPr/>
          <p:nvPr/>
        </p:nvSpPr>
        <p:spPr>
          <a:xfrm>
            <a:off x="456950" y="1461672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00" name="Google Shape;1800;p189"/>
          <p:cNvSpPr/>
          <p:nvPr/>
        </p:nvSpPr>
        <p:spPr>
          <a:xfrm>
            <a:off x="456950" y="1646664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01" name="Google Shape;1801;p189"/>
          <p:cNvSpPr/>
          <p:nvPr/>
        </p:nvSpPr>
        <p:spPr>
          <a:xfrm>
            <a:off x="456950" y="183165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02" name="Google Shape;1802;p189"/>
          <p:cNvSpPr/>
          <p:nvPr/>
        </p:nvSpPr>
        <p:spPr>
          <a:xfrm>
            <a:off x="456950" y="201664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03" name="Google Shape;1803;p189"/>
          <p:cNvSpPr/>
          <p:nvPr/>
        </p:nvSpPr>
        <p:spPr>
          <a:xfrm>
            <a:off x="456950" y="2201641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04" name="Google Shape;1804;p189"/>
          <p:cNvSpPr/>
          <p:nvPr/>
        </p:nvSpPr>
        <p:spPr>
          <a:xfrm>
            <a:off x="456950" y="2386634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05" name="Google Shape;1805;p189"/>
          <p:cNvSpPr/>
          <p:nvPr/>
        </p:nvSpPr>
        <p:spPr>
          <a:xfrm>
            <a:off x="456950" y="257176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06" name="Google Shape;1806;p189"/>
          <p:cNvSpPr/>
          <p:nvPr/>
        </p:nvSpPr>
        <p:spPr>
          <a:xfrm>
            <a:off x="456950" y="275675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07" name="Google Shape;1807;p189"/>
          <p:cNvSpPr/>
          <p:nvPr/>
        </p:nvSpPr>
        <p:spPr>
          <a:xfrm>
            <a:off x="456950" y="2941752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08" name="Google Shape;1808;p189"/>
          <p:cNvSpPr/>
          <p:nvPr/>
        </p:nvSpPr>
        <p:spPr>
          <a:xfrm>
            <a:off x="456950" y="3126744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09" name="Google Shape;1809;p189"/>
          <p:cNvSpPr/>
          <p:nvPr/>
        </p:nvSpPr>
        <p:spPr>
          <a:xfrm>
            <a:off x="456950" y="331173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10" name="Google Shape;1810;p189"/>
          <p:cNvSpPr/>
          <p:nvPr/>
        </p:nvSpPr>
        <p:spPr>
          <a:xfrm>
            <a:off x="456950" y="349672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11" name="Google Shape;1811;p189"/>
          <p:cNvSpPr/>
          <p:nvPr/>
        </p:nvSpPr>
        <p:spPr>
          <a:xfrm>
            <a:off x="456950" y="3681721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12" name="Google Shape;1812;p189"/>
          <p:cNvSpPr/>
          <p:nvPr/>
        </p:nvSpPr>
        <p:spPr>
          <a:xfrm>
            <a:off x="456950" y="3866714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13" name="Google Shape;1813;p189"/>
          <p:cNvSpPr/>
          <p:nvPr/>
        </p:nvSpPr>
        <p:spPr>
          <a:xfrm>
            <a:off x="456950" y="4051706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14" name="Google Shape;1814;p189"/>
          <p:cNvSpPr/>
          <p:nvPr/>
        </p:nvSpPr>
        <p:spPr>
          <a:xfrm>
            <a:off x="456950" y="423669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15" name="Google Shape;1815;p189"/>
          <p:cNvSpPr/>
          <p:nvPr/>
        </p:nvSpPr>
        <p:spPr>
          <a:xfrm>
            <a:off x="456950" y="4421691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16" name="Google Shape;1816;p189"/>
          <p:cNvSpPr/>
          <p:nvPr/>
        </p:nvSpPr>
        <p:spPr>
          <a:xfrm>
            <a:off x="456950" y="4606683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17" name="Google Shape;1817;p189"/>
          <p:cNvSpPr/>
          <p:nvPr/>
        </p:nvSpPr>
        <p:spPr>
          <a:xfrm>
            <a:off x="456950" y="4791676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18" name="Google Shape;1818;p189"/>
          <p:cNvSpPr/>
          <p:nvPr/>
        </p:nvSpPr>
        <p:spPr>
          <a:xfrm>
            <a:off x="938150" y="1296775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Goomba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819" name="Google Shape;1819;p189"/>
          <p:cNvSpPr/>
          <p:nvPr/>
        </p:nvSpPr>
        <p:spPr>
          <a:xfrm>
            <a:off x="1754150" y="1296772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20" name="Google Shape;1820;p189"/>
          <p:cNvSpPr/>
          <p:nvPr/>
        </p:nvSpPr>
        <p:spPr>
          <a:xfrm rot="10800000" flipH="1">
            <a:off x="565850" y="1296775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21" name="Google Shape;1821;p189"/>
          <p:cNvSpPr/>
          <p:nvPr/>
        </p:nvSpPr>
        <p:spPr>
          <a:xfrm>
            <a:off x="938150" y="3321788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Rosalina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822" name="Google Shape;1822;p189"/>
          <p:cNvSpPr/>
          <p:nvPr/>
        </p:nvSpPr>
        <p:spPr>
          <a:xfrm>
            <a:off x="1754150" y="3321784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23" name="Google Shape;1823;p189"/>
          <p:cNvSpPr/>
          <p:nvPr/>
        </p:nvSpPr>
        <p:spPr>
          <a:xfrm rot="10800000" flipH="1">
            <a:off x="565850" y="3321788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24" name="Google Shape;1824;p189"/>
          <p:cNvSpPr/>
          <p:nvPr/>
        </p:nvSpPr>
        <p:spPr>
          <a:xfrm>
            <a:off x="938150" y="4791700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Zelda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825" name="Google Shape;1825;p189"/>
          <p:cNvSpPr/>
          <p:nvPr/>
        </p:nvSpPr>
        <p:spPr>
          <a:xfrm>
            <a:off x="1754150" y="4791697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26" name="Google Shape;1826;p189"/>
          <p:cNvSpPr/>
          <p:nvPr/>
        </p:nvSpPr>
        <p:spPr>
          <a:xfrm rot="10800000" flipH="1">
            <a:off x="565850" y="4791700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27" name="Google Shape;1827;p189"/>
          <p:cNvSpPr/>
          <p:nvPr/>
        </p:nvSpPr>
        <p:spPr>
          <a:xfrm>
            <a:off x="938150" y="3516825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Shy Guy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828" name="Google Shape;1828;p189"/>
          <p:cNvSpPr/>
          <p:nvPr/>
        </p:nvSpPr>
        <p:spPr>
          <a:xfrm>
            <a:off x="1754150" y="3516822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29" name="Google Shape;1829;p189"/>
          <p:cNvSpPr/>
          <p:nvPr/>
        </p:nvSpPr>
        <p:spPr>
          <a:xfrm rot="10800000" flipH="1">
            <a:off x="565850" y="3516825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30" name="Google Shape;1830;p189"/>
          <p:cNvSpPr/>
          <p:nvPr/>
        </p:nvSpPr>
        <p:spPr>
          <a:xfrm>
            <a:off x="938150" y="2961850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Peach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831" name="Google Shape;1831;p189"/>
          <p:cNvSpPr/>
          <p:nvPr/>
        </p:nvSpPr>
        <p:spPr>
          <a:xfrm>
            <a:off x="1754150" y="2961847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32" name="Google Shape;1832;p189"/>
          <p:cNvSpPr/>
          <p:nvPr/>
        </p:nvSpPr>
        <p:spPr>
          <a:xfrm rot="10800000" flipH="1">
            <a:off x="565850" y="2961850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33" name="Google Shape;1833;p189"/>
          <p:cNvSpPr/>
          <p:nvPr/>
        </p:nvSpPr>
        <p:spPr>
          <a:xfrm>
            <a:off x="938150" y="741800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Daisy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834" name="Google Shape;1834;p189"/>
          <p:cNvSpPr/>
          <p:nvPr/>
        </p:nvSpPr>
        <p:spPr>
          <a:xfrm>
            <a:off x="1754150" y="741797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35" name="Google Shape;1835;p189"/>
          <p:cNvSpPr/>
          <p:nvPr/>
        </p:nvSpPr>
        <p:spPr>
          <a:xfrm rot="10800000" flipH="1">
            <a:off x="565850" y="741800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36" name="Google Shape;1836;p189"/>
          <p:cNvSpPr/>
          <p:nvPr/>
        </p:nvSpPr>
        <p:spPr>
          <a:xfrm>
            <a:off x="938150" y="2221738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Luigi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837" name="Google Shape;1837;p189"/>
          <p:cNvSpPr/>
          <p:nvPr/>
        </p:nvSpPr>
        <p:spPr>
          <a:xfrm>
            <a:off x="1754150" y="2221734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38" name="Google Shape;1838;p189"/>
          <p:cNvSpPr/>
          <p:nvPr/>
        </p:nvSpPr>
        <p:spPr>
          <a:xfrm rot="10800000" flipH="1">
            <a:off x="565850" y="2221738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39" name="Google Shape;1839;p189"/>
          <p:cNvSpPr/>
          <p:nvPr/>
        </p:nvSpPr>
        <p:spPr>
          <a:xfrm>
            <a:off x="938150" y="2036750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King Boo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840" name="Google Shape;1840;p189"/>
          <p:cNvSpPr/>
          <p:nvPr/>
        </p:nvSpPr>
        <p:spPr>
          <a:xfrm>
            <a:off x="1754150" y="2036747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41" name="Google Shape;1841;p189"/>
          <p:cNvSpPr/>
          <p:nvPr/>
        </p:nvSpPr>
        <p:spPr>
          <a:xfrm rot="10800000" flipH="1">
            <a:off x="565850" y="2036750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42" name="Google Shape;1842;p189"/>
          <p:cNvSpPr/>
          <p:nvPr/>
        </p:nvSpPr>
        <p:spPr>
          <a:xfrm>
            <a:off x="938150" y="2406813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Mario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843" name="Google Shape;1843;p189"/>
          <p:cNvSpPr/>
          <p:nvPr/>
        </p:nvSpPr>
        <p:spPr>
          <a:xfrm>
            <a:off x="1754150" y="2406809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44" name="Google Shape;1844;p189"/>
          <p:cNvSpPr/>
          <p:nvPr/>
        </p:nvSpPr>
        <p:spPr>
          <a:xfrm rot="10800000" flipH="1">
            <a:off x="565850" y="2406813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45" name="Google Shape;1845;p189"/>
          <p:cNvSpPr/>
          <p:nvPr/>
        </p:nvSpPr>
        <p:spPr>
          <a:xfrm>
            <a:off x="2218500" y="2221775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Lakitu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846" name="Google Shape;1846;p189"/>
          <p:cNvSpPr/>
          <p:nvPr/>
        </p:nvSpPr>
        <p:spPr>
          <a:xfrm>
            <a:off x="3034500" y="2221772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47" name="Google Shape;1847;p189"/>
          <p:cNvSpPr/>
          <p:nvPr/>
        </p:nvSpPr>
        <p:spPr>
          <a:xfrm rot="10800000" flipH="1">
            <a:off x="1846200" y="2221775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48" name="Google Shape;1848;p189"/>
          <p:cNvSpPr/>
          <p:nvPr/>
        </p:nvSpPr>
        <p:spPr>
          <a:xfrm>
            <a:off x="3498850" y="2221775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Link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849" name="Google Shape;1849;p189"/>
          <p:cNvSpPr/>
          <p:nvPr/>
        </p:nvSpPr>
        <p:spPr>
          <a:xfrm>
            <a:off x="4314850" y="2221772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50" name="Google Shape;1850;p189"/>
          <p:cNvSpPr/>
          <p:nvPr/>
        </p:nvSpPr>
        <p:spPr>
          <a:xfrm rot="10800000" flipH="1">
            <a:off x="3126550" y="2221775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51" name="Google Shape;1851;p189"/>
          <p:cNvSpPr/>
          <p:nvPr/>
        </p:nvSpPr>
        <p:spPr>
          <a:xfrm>
            <a:off x="938150" y="3701825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Toad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852" name="Google Shape;1852;p189"/>
          <p:cNvSpPr/>
          <p:nvPr/>
        </p:nvSpPr>
        <p:spPr>
          <a:xfrm>
            <a:off x="1754150" y="3701822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53" name="Google Shape;1853;p189"/>
          <p:cNvSpPr/>
          <p:nvPr/>
        </p:nvSpPr>
        <p:spPr>
          <a:xfrm rot="10800000" flipH="1">
            <a:off x="565850" y="3701825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54" name="Google Shape;1854;p189"/>
          <p:cNvSpPr/>
          <p:nvPr/>
        </p:nvSpPr>
        <p:spPr>
          <a:xfrm>
            <a:off x="938150" y="4626788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Yoshi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855" name="Google Shape;1855;p189"/>
          <p:cNvSpPr/>
          <p:nvPr/>
        </p:nvSpPr>
        <p:spPr>
          <a:xfrm>
            <a:off x="1754150" y="4626784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56" name="Google Shape;1856;p189"/>
          <p:cNvSpPr/>
          <p:nvPr/>
        </p:nvSpPr>
        <p:spPr>
          <a:xfrm rot="10800000" flipH="1">
            <a:off x="565850" y="4626788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57" name="Google Shape;1857;p189"/>
          <p:cNvSpPr/>
          <p:nvPr/>
        </p:nvSpPr>
        <p:spPr>
          <a:xfrm>
            <a:off x="938150" y="371813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Birdo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858" name="Google Shape;1858;p189"/>
          <p:cNvSpPr/>
          <p:nvPr/>
        </p:nvSpPr>
        <p:spPr>
          <a:xfrm>
            <a:off x="1754150" y="371809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59" name="Google Shape;1859;p189"/>
          <p:cNvSpPr/>
          <p:nvPr/>
        </p:nvSpPr>
        <p:spPr>
          <a:xfrm rot="10800000" flipH="1">
            <a:off x="565850" y="371813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60" name="Google Shape;1860;p189"/>
          <p:cNvSpPr/>
          <p:nvPr/>
        </p:nvSpPr>
        <p:spPr>
          <a:xfrm>
            <a:off x="938150" y="4256800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Wario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861" name="Google Shape;1861;p189"/>
          <p:cNvSpPr/>
          <p:nvPr/>
        </p:nvSpPr>
        <p:spPr>
          <a:xfrm>
            <a:off x="1754150" y="4256797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62" name="Google Shape;1862;p189"/>
          <p:cNvSpPr/>
          <p:nvPr/>
        </p:nvSpPr>
        <p:spPr>
          <a:xfrm rot="10800000" flipH="1">
            <a:off x="565850" y="4256800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63" name="Google Shape;1863;p189"/>
          <p:cNvSpPr/>
          <p:nvPr/>
        </p:nvSpPr>
        <p:spPr>
          <a:xfrm>
            <a:off x="938150" y="1666763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Isabelle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864" name="Google Shape;1864;p189"/>
          <p:cNvSpPr/>
          <p:nvPr/>
        </p:nvSpPr>
        <p:spPr>
          <a:xfrm rot="10800000" flipH="1">
            <a:off x="565850" y="1666763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Google Shape;1869;p190"/>
          <p:cNvSpPr/>
          <p:nvPr/>
        </p:nvSpPr>
        <p:spPr>
          <a:xfrm>
            <a:off x="456950" y="166725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70" name="Google Shape;1870;p190"/>
          <p:cNvSpPr/>
          <p:nvPr/>
        </p:nvSpPr>
        <p:spPr>
          <a:xfrm>
            <a:off x="456950" y="35171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71" name="Google Shape;1871;p190"/>
          <p:cNvSpPr/>
          <p:nvPr/>
        </p:nvSpPr>
        <p:spPr>
          <a:xfrm>
            <a:off x="456950" y="536710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72" name="Google Shape;1872;p190"/>
          <p:cNvSpPr/>
          <p:nvPr/>
        </p:nvSpPr>
        <p:spPr>
          <a:xfrm>
            <a:off x="456950" y="721702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73" name="Google Shape;1873;p190"/>
          <p:cNvSpPr/>
          <p:nvPr/>
        </p:nvSpPr>
        <p:spPr>
          <a:xfrm>
            <a:off x="456950" y="906695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74" name="Google Shape;1874;p190"/>
          <p:cNvSpPr/>
          <p:nvPr/>
        </p:nvSpPr>
        <p:spPr>
          <a:xfrm>
            <a:off x="456950" y="109168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75" name="Google Shape;1875;p190"/>
          <p:cNvSpPr/>
          <p:nvPr/>
        </p:nvSpPr>
        <p:spPr>
          <a:xfrm>
            <a:off x="456950" y="127667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76" name="Google Shape;1876;p190"/>
          <p:cNvSpPr/>
          <p:nvPr/>
        </p:nvSpPr>
        <p:spPr>
          <a:xfrm>
            <a:off x="456950" y="1461672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77" name="Google Shape;1877;p190"/>
          <p:cNvSpPr/>
          <p:nvPr/>
        </p:nvSpPr>
        <p:spPr>
          <a:xfrm>
            <a:off x="456950" y="1646664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78" name="Google Shape;1878;p190"/>
          <p:cNvSpPr/>
          <p:nvPr/>
        </p:nvSpPr>
        <p:spPr>
          <a:xfrm>
            <a:off x="456950" y="183165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79" name="Google Shape;1879;p190"/>
          <p:cNvSpPr/>
          <p:nvPr/>
        </p:nvSpPr>
        <p:spPr>
          <a:xfrm>
            <a:off x="456950" y="201664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80" name="Google Shape;1880;p190"/>
          <p:cNvSpPr/>
          <p:nvPr/>
        </p:nvSpPr>
        <p:spPr>
          <a:xfrm>
            <a:off x="456950" y="2201641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81" name="Google Shape;1881;p190"/>
          <p:cNvSpPr/>
          <p:nvPr/>
        </p:nvSpPr>
        <p:spPr>
          <a:xfrm>
            <a:off x="456950" y="2386634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82" name="Google Shape;1882;p190"/>
          <p:cNvSpPr/>
          <p:nvPr/>
        </p:nvSpPr>
        <p:spPr>
          <a:xfrm>
            <a:off x="456950" y="257176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83" name="Google Shape;1883;p190"/>
          <p:cNvSpPr/>
          <p:nvPr/>
        </p:nvSpPr>
        <p:spPr>
          <a:xfrm>
            <a:off x="456950" y="275675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84" name="Google Shape;1884;p190"/>
          <p:cNvSpPr/>
          <p:nvPr/>
        </p:nvSpPr>
        <p:spPr>
          <a:xfrm>
            <a:off x="456950" y="2941752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85" name="Google Shape;1885;p190"/>
          <p:cNvSpPr/>
          <p:nvPr/>
        </p:nvSpPr>
        <p:spPr>
          <a:xfrm>
            <a:off x="456950" y="3126744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86" name="Google Shape;1886;p190"/>
          <p:cNvSpPr/>
          <p:nvPr/>
        </p:nvSpPr>
        <p:spPr>
          <a:xfrm>
            <a:off x="456950" y="331173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87" name="Google Shape;1887;p190"/>
          <p:cNvSpPr/>
          <p:nvPr/>
        </p:nvSpPr>
        <p:spPr>
          <a:xfrm>
            <a:off x="456950" y="349672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88" name="Google Shape;1888;p190"/>
          <p:cNvSpPr/>
          <p:nvPr/>
        </p:nvSpPr>
        <p:spPr>
          <a:xfrm>
            <a:off x="456950" y="3681721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89" name="Google Shape;1889;p190"/>
          <p:cNvSpPr/>
          <p:nvPr/>
        </p:nvSpPr>
        <p:spPr>
          <a:xfrm>
            <a:off x="456950" y="3866714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90" name="Google Shape;1890;p190"/>
          <p:cNvSpPr/>
          <p:nvPr/>
        </p:nvSpPr>
        <p:spPr>
          <a:xfrm>
            <a:off x="456950" y="4051706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91" name="Google Shape;1891;p190"/>
          <p:cNvSpPr/>
          <p:nvPr/>
        </p:nvSpPr>
        <p:spPr>
          <a:xfrm>
            <a:off x="456950" y="423669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92" name="Google Shape;1892;p190"/>
          <p:cNvSpPr/>
          <p:nvPr/>
        </p:nvSpPr>
        <p:spPr>
          <a:xfrm>
            <a:off x="456950" y="4421691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93" name="Google Shape;1893;p190"/>
          <p:cNvSpPr/>
          <p:nvPr/>
        </p:nvSpPr>
        <p:spPr>
          <a:xfrm>
            <a:off x="456950" y="4606683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94" name="Google Shape;1894;p190"/>
          <p:cNvSpPr/>
          <p:nvPr/>
        </p:nvSpPr>
        <p:spPr>
          <a:xfrm>
            <a:off x="456950" y="4791676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95" name="Google Shape;1895;p190"/>
          <p:cNvSpPr/>
          <p:nvPr/>
        </p:nvSpPr>
        <p:spPr>
          <a:xfrm>
            <a:off x="938150" y="1296775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Goomba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896" name="Google Shape;1896;p190"/>
          <p:cNvSpPr/>
          <p:nvPr/>
        </p:nvSpPr>
        <p:spPr>
          <a:xfrm>
            <a:off x="1754150" y="1296772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97" name="Google Shape;1897;p190"/>
          <p:cNvSpPr/>
          <p:nvPr/>
        </p:nvSpPr>
        <p:spPr>
          <a:xfrm rot="10800000" flipH="1">
            <a:off x="565850" y="1296775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98" name="Google Shape;1898;p190"/>
          <p:cNvSpPr/>
          <p:nvPr/>
        </p:nvSpPr>
        <p:spPr>
          <a:xfrm>
            <a:off x="938150" y="3321788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Rosalina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899" name="Google Shape;1899;p190"/>
          <p:cNvSpPr/>
          <p:nvPr/>
        </p:nvSpPr>
        <p:spPr>
          <a:xfrm>
            <a:off x="1754150" y="3321784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00" name="Google Shape;1900;p190"/>
          <p:cNvSpPr/>
          <p:nvPr/>
        </p:nvSpPr>
        <p:spPr>
          <a:xfrm rot="10800000" flipH="1">
            <a:off x="565850" y="3321788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01" name="Google Shape;1901;p190"/>
          <p:cNvSpPr/>
          <p:nvPr/>
        </p:nvSpPr>
        <p:spPr>
          <a:xfrm>
            <a:off x="938150" y="4791700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Zelda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902" name="Google Shape;1902;p190"/>
          <p:cNvSpPr/>
          <p:nvPr/>
        </p:nvSpPr>
        <p:spPr>
          <a:xfrm>
            <a:off x="1754150" y="4791697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03" name="Google Shape;1903;p190"/>
          <p:cNvSpPr/>
          <p:nvPr/>
        </p:nvSpPr>
        <p:spPr>
          <a:xfrm rot="10800000" flipH="1">
            <a:off x="565850" y="4791700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04" name="Google Shape;1904;p190"/>
          <p:cNvSpPr/>
          <p:nvPr/>
        </p:nvSpPr>
        <p:spPr>
          <a:xfrm>
            <a:off x="938150" y="3516825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Shy Guy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905" name="Google Shape;1905;p190"/>
          <p:cNvSpPr/>
          <p:nvPr/>
        </p:nvSpPr>
        <p:spPr>
          <a:xfrm>
            <a:off x="1754150" y="3516822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06" name="Google Shape;1906;p190"/>
          <p:cNvSpPr/>
          <p:nvPr/>
        </p:nvSpPr>
        <p:spPr>
          <a:xfrm rot="10800000" flipH="1">
            <a:off x="565850" y="3516825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07" name="Google Shape;1907;p190"/>
          <p:cNvSpPr/>
          <p:nvPr/>
        </p:nvSpPr>
        <p:spPr>
          <a:xfrm>
            <a:off x="938150" y="2961850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Peach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908" name="Google Shape;1908;p190"/>
          <p:cNvSpPr/>
          <p:nvPr/>
        </p:nvSpPr>
        <p:spPr>
          <a:xfrm>
            <a:off x="1754150" y="2961847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09" name="Google Shape;1909;p190"/>
          <p:cNvSpPr/>
          <p:nvPr/>
        </p:nvSpPr>
        <p:spPr>
          <a:xfrm rot="10800000" flipH="1">
            <a:off x="565850" y="2961850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10" name="Google Shape;1910;p190"/>
          <p:cNvSpPr/>
          <p:nvPr/>
        </p:nvSpPr>
        <p:spPr>
          <a:xfrm>
            <a:off x="938150" y="741800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Daisy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911" name="Google Shape;1911;p190"/>
          <p:cNvSpPr/>
          <p:nvPr/>
        </p:nvSpPr>
        <p:spPr>
          <a:xfrm>
            <a:off x="1754150" y="741797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12" name="Google Shape;1912;p190"/>
          <p:cNvSpPr/>
          <p:nvPr/>
        </p:nvSpPr>
        <p:spPr>
          <a:xfrm rot="10800000" flipH="1">
            <a:off x="565850" y="741800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13" name="Google Shape;1913;p190"/>
          <p:cNvSpPr/>
          <p:nvPr/>
        </p:nvSpPr>
        <p:spPr>
          <a:xfrm>
            <a:off x="938150" y="2221738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Luigi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914" name="Google Shape;1914;p190"/>
          <p:cNvSpPr/>
          <p:nvPr/>
        </p:nvSpPr>
        <p:spPr>
          <a:xfrm>
            <a:off x="1754150" y="2221734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15" name="Google Shape;1915;p190"/>
          <p:cNvSpPr/>
          <p:nvPr/>
        </p:nvSpPr>
        <p:spPr>
          <a:xfrm rot="10800000" flipH="1">
            <a:off x="565850" y="2221738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16" name="Google Shape;1916;p190"/>
          <p:cNvSpPr/>
          <p:nvPr/>
        </p:nvSpPr>
        <p:spPr>
          <a:xfrm>
            <a:off x="938150" y="2036750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King Boo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917" name="Google Shape;1917;p190"/>
          <p:cNvSpPr/>
          <p:nvPr/>
        </p:nvSpPr>
        <p:spPr>
          <a:xfrm>
            <a:off x="1754150" y="2036747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18" name="Google Shape;1918;p190"/>
          <p:cNvSpPr/>
          <p:nvPr/>
        </p:nvSpPr>
        <p:spPr>
          <a:xfrm rot="10800000" flipH="1">
            <a:off x="565850" y="2036750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19" name="Google Shape;1919;p190"/>
          <p:cNvSpPr/>
          <p:nvPr/>
        </p:nvSpPr>
        <p:spPr>
          <a:xfrm>
            <a:off x="938150" y="2406813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Mario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920" name="Google Shape;1920;p190"/>
          <p:cNvSpPr/>
          <p:nvPr/>
        </p:nvSpPr>
        <p:spPr>
          <a:xfrm>
            <a:off x="1754150" y="2406809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21" name="Google Shape;1921;p190"/>
          <p:cNvSpPr/>
          <p:nvPr/>
        </p:nvSpPr>
        <p:spPr>
          <a:xfrm rot="10800000" flipH="1">
            <a:off x="565850" y="2406813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22" name="Google Shape;1922;p190"/>
          <p:cNvSpPr/>
          <p:nvPr/>
        </p:nvSpPr>
        <p:spPr>
          <a:xfrm>
            <a:off x="2218500" y="3516825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Spike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923" name="Google Shape;1923;p190"/>
          <p:cNvSpPr/>
          <p:nvPr/>
        </p:nvSpPr>
        <p:spPr>
          <a:xfrm>
            <a:off x="3034500" y="3516822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24" name="Google Shape;1924;p190"/>
          <p:cNvSpPr/>
          <p:nvPr/>
        </p:nvSpPr>
        <p:spPr>
          <a:xfrm rot="10800000" flipH="1">
            <a:off x="1846200" y="3516825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25" name="Google Shape;1925;p190"/>
          <p:cNvSpPr/>
          <p:nvPr/>
        </p:nvSpPr>
        <p:spPr>
          <a:xfrm>
            <a:off x="2218500" y="1296775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Ganon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926" name="Google Shape;1926;p190"/>
          <p:cNvSpPr/>
          <p:nvPr/>
        </p:nvSpPr>
        <p:spPr>
          <a:xfrm>
            <a:off x="3034500" y="1296772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27" name="Google Shape;1927;p190"/>
          <p:cNvSpPr/>
          <p:nvPr/>
        </p:nvSpPr>
        <p:spPr>
          <a:xfrm rot="10800000" flipH="1">
            <a:off x="1846200" y="1296775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28" name="Google Shape;1928;p190"/>
          <p:cNvSpPr/>
          <p:nvPr/>
        </p:nvSpPr>
        <p:spPr>
          <a:xfrm>
            <a:off x="2218500" y="2221775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Lakitu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929" name="Google Shape;1929;p190"/>
          <p:cNvSpPr/>
          <p:nvPr/>
        </p:nvSpPr>
        <p:spPr>
          <a:xfrm>
            <a:off x="3034500" y="2221772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30" name="Google Shape;1930;p190"/>
          <p:cNvSpPr/>
          <p:nvPr/>
        </p:nvSpPr>
        <p:spPr>
          <a:xfrm rot="10800000" flipH="1">
            <a:off x="1846200" y="2221775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31" name="Google Shape;1931;p190"/>
          <p:cNvSpPr/>
          <p:nvPr/>
        </p:nvSpPr>
        <p:spPr>
          <a:xfrm>
            <a:off x="3498850" y="2221775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Link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932" name="Google Shape;1932;p190"/>
          <p:cNvSpPr/>
          <p:nvPr/>
        </p:nvSpPr>
        <p:spPr>
          <a:xfrm>
            <a:off x="4314850" y="2221772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33" name="Google Shape;1933;p190"/>
          <p:cNvSpPr/>
          <p:nvPr/>
        </p:nvSpPr>
        <p:spPr>
          <a:xfrm rot="10800000" flipH="1">
            <a:off x="3126550" y="2221775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34" name="Google Shape;1934;p190"/>
          <p:cNvSpPr/>
          <p:nvPr/>
        </p:nvSpPr>
        <p:spPr>
          <a:xfrm>
            <a:off x="938150" y="3701825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Toad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935" name="Google Shape;1935;p190"/>
          <p:cNvSpPr/>
          <p:nvPr/>
        </p:nvSpPr>
        <p:spPr>
          <a:xfrm>
            <a:off x="1754150" y="3701822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36" name="Google Shape;1936;p190"/>
          <p:cNvSpPr/>
          <p:nvPr/>
        </p:nvSpPr>
        <p:spPr>
          <a:xfrm rot="10800000" flipH="1">
            <a:off x="565850" y="3701825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37" name="Google Shape;1937;p190"/>
          <p:cNvSpPr/>
          <p:nvPr/>
        </p:nvSpPr>
        <p:spPr>
          <a:xfrm>
            <a:off x="2218500" y="3696213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Toadette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938" name="Google Shape;1938;p190"/>
          <p:cNvSpPr/>
          <p:nvPr/>
        </p:nvSpPr>
        <p:spPr>
          <a:xfrm>
            <a:off x="3034500" y="3696209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39" name="Google Shape;1939;p190"/>
          <p:cNvSpPr/>
          <p:nvPr/>
        </p:nvSpPr>
        <p:spPr>
          <a:xfrm rot="10800000" flipH="1">
            <a:off x="1846200" y="3696213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40" name="Google Shape;1940;p190"/>
          <p:cNvSpPr/>
          <p:nvPr/>
        </p:nvSpPr>
        <p:spPr>
          <a:xfrm>
            <a:off x="938150" y="4626788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Yoshi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941" name="Google Shape;1941;p190"/>
          <p:cNvSpPr/>
          <p:nvPr/>
        </p:nvSpPr>
        <p:spPr>
          <a:xfrm>
            <a:off x="1754150" y="4626784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42" name="Google Shape;1942;p190"/>
          <p:cNvSpPr/>
          <p:nvPr/>
        </p:nvSpPr>
        <p:spPr>
          <a:xfrm rot="10800000" flipH="1">
            <a:off x="565850" y="4626788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43" name="Google Shape;1943;p190"/>
          <p:cNvSpPr/>
          <p:nvPr/>
        </p:nvSpPr>
        <p:spPr>
          <a:xfrm>
            <a:off x="938150" y="371813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Birdo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944" name="Google Shape;1944;p190"/>
          <p:cNvSpPr/>
          <p:nvPr/>
        </p:nvSpPr>
        <p:spPr>
          <a:xfrm>
            <a:off x="1754150" y="371809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45" name="Google Shape;1945;p190"/>
          <p:cNvSpPr/>
          <p:nvPr/>
        </p:nvSpPr>
        <p:spPr>
          <a:xfrm rot="10800000" flipH="1">
            <a:off x="565850" y="371813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46" name="Google Shape;1946;p190"/>
          <p:cNvSpPr/>
          <p:nvPr/>
        </p:nvSpPr>
        <p:spPr>
          <a:xfrm>
            <a:off x="2218500" y="741778"/>
            <a:ext cx="10437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Donkey Kong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947" name="Google Shape;1947;p190"/>
          <p:cNvSpPr/>
          <p:nvPr/>
        </p:nvSpPr>
        <p:spPr>
          <a:xfrm>
            <a:off x="3262123" y="741775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48" name="Google Shape;1948;p190"/>
          <p:cNvSpPr/>
          <p:nvPr/>
        </p:nvSpPr>
        <p:spPr>
          <a:xfrm rot="10800000" flipH="1">
            <a:off x="1846200" y="741788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49" name="Google Shape;1949;p190"/>
          <p:cNvSpPr/>
          <p:nvPr/>
        </p:nvSpPr>
        <p:spPr>
          <a:xfrm>
            <a:off x="3733425" y="741753"/>
            <a:ext cx="10437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Diddy Kong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950" name="Google Shape;1950;p190"/>
          <p:cNvSpPr/>
          <p:nvPr/>
        </p:nvSpPr>
        <p:spPr>
          <a:xfrm>
            <a:off x="4777048" y="741750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51" name="Google Shape;1951;p190"/>
          <p:cNvSpPr/>
          <p:nvPr/>
        </p:nvSpPr>
        <p:spPr>
          <a:xfrm rot="10800000" flipH="1">
            <a:off x="3361125" y="741763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52" name="Google Shape;1952;p190"/>
          <p:cNvSpPr/>
          <p:nvPr/>
        </p:nvSpPr>
        <p:spPr>
          <a:xfrm>
            <a:off x="2218500" y="372425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Bowser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953" name="Google Shape;1953;p190"/>
          <p:cNvSpPr/>
          <p:nvPr/>
        </p:nvSpPr>
        <p:spPr>
          <a:xfrm>
            <a:off x="3034500" y="372422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54" name="Google Shape;1954;p190"/>
          <p:cNvSpPr/>
          <p:nvPr/>
        </p:nvSpPr>
        <p:spPr>
          <a:xfrm rot="10800000" flipH="1">
            <a:off x="1846200" y="372425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55" name="Google Shape;1955;p190"/>
          <p:cNvSpPr/>
          <p:nvPr/>
        </p:nvSpPr>
        <p:spPr>
          <a:xfrm>
            <a:off x="3498850" y="371778"/>
            <a:ext cx="924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Bowser Jr.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956" name="Google Shape;1956;p190"/>
          <p:cNvSpPr/>
          <p:nvPr/>
        </p:nvSpPr>
        <p:spPr>
          <a:xfrm>
            <a:off x="4422701" y="371775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57" name="Google Shape;1957;p190"/>
          <p:cNvSpPr/>
          <p:nvPr/>
        </p:nvSpPr>
        <p:spPr>
          <a:xfrm rot="10800000" flipH="1">
            <a:off x="3126550" y="371775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58" name="Google Shape;1958;p190"/>
          <p:cNvSpPr/>
          <p:nvPr/>
        </p:nvSpPr>
        <p:spPr>
          <a:xfrm>
            <a:off x="938150" y="4256800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Wario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959" name="Google Shape;1959;p190"/>
          <p:cNvSpPr/>
          <p:nvPr/>
        </p:nvSpPr>
        <p:spPr>
          <a:xfrm>
            <a:off x="1754150" y="4256797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60" name="Google Shape;1960;p190"/>
          <p:cNvSpPr/>
          <p:nvPr/>
        </p:nvSpPr>
        <p:spPr>
          <a:xfrm rot="10800000" flipH="1">
            <a:off x="565850" y="4256800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61" name="Google Shape;1961;p190"/>
          <p:cNvSpPr/>
          <p:nvPr/>
        </p:nvSpPr>
        <p:spPr>
          <a:xfrm>
            <a:off x="2218500" y="4255575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Waluigi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962" name="Google Shape;1962;p190"/>
          <p:cNvSpPr/>
          <p:nvPr/>
        </p:nvSpPr>
        <p:spPr>
          <a:xfrm>
            <a:off x="3034500" y="4255572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63" name="Google Shape;1963;p190"/>
          <p:cNvSpPr/>
          <p:nvPr/>
        </p:nvSpPr>
        <p:spPr>
          <a:xfrm rot="10800000" flipH="1">
            <a:off x="1846200" y="4255575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64" name="Google Shape;1964;p190"/>
          <p:cNvSpPr/>
          <p:nvPr/>
        </p:nvSpPr>
        <p:spPr>
          <a:xfrm>
            <a:off x="2218500" y="2961803"/>
            <a:ext cx="11427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Petey Piranha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965" name="Google Shape;1965;p190"/>
          <p:cNvSpPr/>
          <p:nvPr/>
        </p:nvSpPr>
        <p:spPr>
          <a:xfrm>
            <a:off x="3361125" y="2961800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66" name="Google Shape;1966;p190"/>
          <p:cNvSpPr/>
          <p:nvPr/>
        </p:nvSpPr>
        <p:spPr>
          <a:xfrm rot="10800000" flipH="1">
            <a:off x="1846200" y="2961813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67" name="Google Shape;1967;p190"/>
          <p:cNvSpPr/>
          <p:nvPr/>
        </p:nvSpPr>
        <p:spPr>
          <a:xfrm>
            <a:off x="5248350" y="741741"/>
            <a:ext cx="10437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Dry Bones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968" name="Google Shape;1968;p190"/>
          <p:cNvSpPr/>
          <p:nvPr/>
        </p:nvSpPr>
        <p:spPr>
          <a:xfrm>
            <a:off x="6291973" y="741738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69" name="Google Shape;1969;p190"/>
          <p:cNvSpPr/>
          <p:nvPr/>
        </p:nvSpPr>
        <p:spPr>
          <a:xfrm rot="10800000" flipH="1">
            <a:off x="4876050" y="741750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70" name="Google Shape;1970;p190"/>
          <p:cNvSpPr/>
          <p:nvPr/>
        </p:nvSpPr>
        <p:spPr>
          <a:xfrm>
            <a:off x="3498850" y="3700329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Tom Nook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971" name="Google Shape;1971;p190"/>
          <p:cNvSpPr/>
          <p:nvPr/>
        </p:nvSpPr>
        <p:spPr>
          <a:xfrm>
            <a:off x="4314850" y="3701808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72" name="Google Shape;1972;p190"/>
          <p:cNvSpPr/>
          <p:nvPr/>
        </p:nvSpPr>
        <p:spPr>
          <a:xfrm rot="10800000" flipH="1">
            <a:off x="3126550" y="3700329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73" name="Google Shape;1973;p190"/>
          <p:cNvSpPr/>
          <p:nvPr/>
        </p:nvSpPr>
        <p:spPr>
          <a:xfrm>
            <a:off x="2218500" y="2031788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K.K. Slider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974" name="Google Shape;1974;p190"/>
          <p:cNvSpPr/>
          <p:nvPr/>
        </p:nvSpPr>
        <p:spPr>
          <a:xfrm>
            <a:off x="3034500" y="2031784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75" name="Google Shape;1975;p190"/>
          <p:cNvSpPr/>
          <p:nvPr/>
        </p:nvSpPr>
        <p:spPr>
          <a:xfrm rot="10800000" flipH="1">
            <a:off x="1846200" y="2031788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76" name="Google Shape;1976;p190"/>
          <p:cNvSpPr/>
          <p:nvPr/>
        </p:nvSpPr>
        <p:spPr>
          <a:xfrm>
            <a:off x="938150" y="1666763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Isabelle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977" name="Google Shape;1977;p190"/>
          <p:cNvSpPr/>
          <p:nvPr/>
        </p:nvSpPr>
        <p:spPr>
          <a:xfrm rot="10800000" flipH="1">
            <a:off x="565850" y="1666763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p19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1"/>
                </a:solidFill>
              </a:rPr>
              <a:t>O</a:t>
            </a:r>
            <a:r>
              <a:rPr lang="en">
                <a:solidFill>
                  <a:schemeClr val="dk1"/>
                </a:solidFill>
              </a:rPr>
              <a:t>(</a:t>
            </a:r>
            <a:r>
              <a:rPr lang="en" i="1">
                <a:solidFill>
                  <a:schemeClr val="dk1"/>
                </a:solidFill>
              </a:rPr>
              <a:t>n</a:t>
            </a:r>
            <a:r>
              <a:rPr lang="en" baseline="30000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)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FFFFFF"/>
                </a:solidFill>
              </a:rPr>
              <a:t>O</a:t>
            </a:r>
            <a:r>
              <a:rPr lang="en">
                <a:solidFill>
                  <a:srgbClr val="FFFFFF"/>
                </a:solidFill>
              </a:rPr>
              <a:t>(</a:t>
            </a:r>
            <a:r>
              <a:rPr lang="en" i="1">
                <a:solidFill>
                  <a:srgbClr val="FFFFFF"/>
                </a:solidFill>
              </a:rPr>
              <a:t>n</a:t>
            </a:r>
            <a:r>
              <a:rPr lang="en">
                <a:solidFill>
                  <a:srgbClr val="FFFFFF"/>
                </a:solidFill>
              </a:rPr>
              <a:t> log </a:t>
            </a:r>
            <a:r>
              <a:rPr lang="en" i="1">
                <a:solidFill>
                  <a:srgbClr val="FFFFFF"/>
                </a:solidFill>
              </a:rPr>
              <a:t>n</a:t>
            </a:r>
            <a:r>
              <a:rPr lang="en">
                <a:solidFill>
                  <a:srgbClr val="FFFFFF"/>
                </a:solidFill>
              </a:rPr>
              <a:t>)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000000"/>
                </a:solidFill>
                <a:highlight>
                  <a:schemeClr val="dk1"/>
                </a:highlight>
              </a:rPr>
              <a:t>O</a:t>
            </a:r>
            <a:r>
              <a:rPr lang="en">
                <a:solidFill>
                  <a:srgbClr val="000000"/>
                </a:solidFill>
                <a:highlight>
                  <a:schemeClr val="dk1"/>
                </a:highlight>
              </a:rPr>
              <a:t>(</a:t>
            </a:r>
            <a:r>
              <a:rPr lang="en" i="1">
                <a:solidFill>
                  <a:srgbClr val="000000"/>
                </a:solidFill>
                <a:highlight>
                  <a:schemeClr val="dk1"/>
                </a:highlight>
              </a:rPr>
              <a:t>n</a:t>
            </a:r>
            <a:r>
              <a:rPr lang="en">
                <a:solidFill>
                  <a:srgbClr val="000000"/>
                </a:solidFill>
                <a:highlight>
                  <a:schemeClr val="dk1"/>
                </a:highlight>
              </a:rPr>
              <a:t>)</a:t>
            </a:r>
            <a:r>
              <a:rPr lang="en">
                <a:solidFill>
                  <a:srgbClr val="FFFFFF"/>
                </a:solidFill>
              </a:rPr>
              <a:t>              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FFFFFF"/>
                </a:solidFill>
              </a:rPr>
              <a:t>O</a:t>
            </a:r>
            <a:r>
              <a:rPr lang="en">
                <a:solidFill>
                  <a:srgbClr val="FFFFFF"/>
                </a:solidFill>
              </a:rPr>
              <a:t>(log </a:t>
            </a:r>
            <a:r>
              <a:rPr lang="en" i="1">
                <a:solidFill>
                  <a:srgbClr val="FFFFFF"/>
                </a:solidFill>
              </a:rPr>
              <a:t>n</a:t>
            </a:r>
            <a:r>
              <a:rPr lang="en">
                <a:solidFill>
                  <a:srgbClr val="FFFFFF"/>
                </a:solidFill>
              </a:rPr>
              <a:t>)        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i="1">
                <a:solidFill>
                  <a:srgbClr val="FFFFFF"/>
                </a:solidFill>
              </a:rPr>
              <a:t>O</a:t>
            </a:r>
            <a:r>
              <a:rPr lang="en">
                <a:solidFill>
                  <a:srgbClr val="FFFFFF"/>
                </a:solidFill>
              </a:rPr>
              <a:t>(1)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" name="Google Shape;1987;p19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1"/>
                </a:solidFill>
              </a:rPr>
              <a:t>O</a:t>
            </a:r>
            <a:r>
              <a:rPr lang="en">
                <a:solidFill>
                  <a:schemeClr val="dk1"/>
                </a:solidFill>
              </a:rPr>
              <a:t>(</a:t>
            </a:r>
            <a:r>
              <a:rPr lang="en" i="1">
                <a:solidFill>
                  <a:schemeClr val="dk1"/>
                </a:solidFill>
              </a:rPr>
              <a:t>n</a:t>
            </a:r>
            <a:r>
              <a:rPr lang="en" baseline="30000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)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FFFFFF"/>
                </a:solidFill>
              </a:rPr>
              <a:t>O</a:t>
            </a:r>
            <a:r>
              <a:rPr lang="en">
                <a:solidFill>
                  <a:srgbClr val="FFFFFF"/>
                </a:solidFill>
              </a:rPr>
              <a:t>(</a:t>
            </a:r>
            <a:r>
              <a:rPr lang="en" i="1">
                <a:solidFill>
                  <a:srgbClr val="FFFFFF"/>
                </a:solidFill>
              </a:rPr>
              <a:t>n</a:t>
            </a:r>
            <a:r>
              <a:rPr lang="en">
                <a:solidFill>
                  <a:srgbClr val="FFFFFF"/>
                </a:solidFill>
              </a:rPr>
              <a:t> log </a:t>
            </a:r>
            <a:r>
              <a:rPr lang="en" i="1">
                <a:solidFill>
                  <a:srgbClr val="FFFFFF"/>
                </a:solidFill>
              </a:rPr>
              <a:t>n</a:t>
            </a:r>
            <a:r>
              <a:rPr lang="en">
                <a:solidFill>
                  <a:srgbClr val="FFFFFF"/>
                </a:solidFill>
              </a:rPr>
              <a:t>)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FFFFFF"/>
                </a:solidFill>
              </a:rPr>
              <a:t>O</a:t>
            </a:r>
            <a:r>
              <a:rPr lang="en">
                <a:solidFill>
                  <a:srgbClr val="FFFFFF"/>
                </a:solidFill>
              </a:rPr>
              <a:t>(</a:t>
            </a:r>
            <a:r>
              <a:rPr lang="en" i="1">
                <a:solidFill>
                  <a:srgbClr val="FFFFFF"/>
                </a:solidFill>
              </a:rPr>
              <a:t>n</a:t>
            </a:r>
            <a:r>
              <a:rPr lang="en">
                <a:solidFill>
                  <a:srgbClr val="FFFFFF"/>
                </a:solidFill>
              </a:rPr>
              <a:t>)              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FFFFFF"/>
                </a:solidFill>
              </a:rPr>
              <a:t>O</a:t>
            </a:r>
            <a:r>
              <a:rPr lang="en">
                <a:solidFill>
                  <a:srgbClr val="FFFFFF"/>
                </a:solidFill>
              </a:rPr>
              <a:t>(log </a:t>
            </a:r>
            <a:r>
              <a:rPr lang="en" i="1">
                <a:solidFill>
                  <a:srgbClr val="FFFFFF"/>
                </a:solidFill>
              </a:rPr>
              <a:t>n</a:t>
            </a:r>
            <a:r>
              <a:rPr lang="en">
                <a:solidFill>
                  <a:srgbClr val="FFFFFF"/>
                </a:solidFill>
              </a:rPr>
              <a:t>)        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i="1">
                <a:solidFill>
                  <a:srgbClr val="000000"/>
                </a:solidFill>
                <a:highlight>
                  <a:schemeClr val="dk1"/>
                </a:highlight>
              </a:rPr>
              <a:t>O</a:t>
            </a:r>
            <a:r>
              <a:rPr lang="en">
                <a:solidFill>
                  <a:srgbClr val="000000"/>
                </a:solidFill>
                <a:highlight>
                  <a:schemeClr val="dk1"/>
                </a:highlight>
              </a:rPr>
              <a:t>(1)</a:t>
            </a:r>
            <a:endParaRPr>
              <a:solidFill>
                <a:srgbClr val="000000"/>
              </a:solidFill>
              <a:highlight>
                <a:schemeClr val="dk1"/>
              </a:highlight>
            </a:endParaRP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Google Shape;1992;p19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typedef struct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char *name;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char *number;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} person;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0" name="Google Shape;180;p41"/>
          <p:cNvGraphicFramePr/>
          <p:nvPr/>
        </p:nvGraphicFramePr>
        <p:xfrm>
          <a:off x="0" y="-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p19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typedef struct node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char *name;</a:t>
            </a:r>
            <a:b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char *number;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struct node *next;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} node;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p19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node *table[26];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" name="Google Shape;2007;p196"/>
          <p:cNvSpPr/>
          <p:nvPr/>
        </p:nvSpPr>
        <p:spPr>
          <a:xfrm>
            <a:off x="3209457" y="1232100"/>
            <a:ext cx="2676600" cy="26793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8" name="Google Shape;2008;p196"/>
          <p:cNvSpPr txBox="1"/>
          <p:nvPr/>
        </p:nvSpPr>
        <p:spPr>
          <a:xfrm>
            <a:off x="1283157" y="2195550"/>
            <a:ext cx="19263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input →  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2009" name="Google Shape;2009;p196"/>
          <p:cNvSpPr txBox="1"/>
          <p:nvPr/>
        </p:nvSpPr>
        <p:spPr>
          <a:xfrm>
            <a:off x="5886057" y="2195550"/>
            <a:ext cx="22203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 → output</a:t>
            </a:r>
            <a:endParaRPr sz="3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Google Shape;2014;p197"/>
          <p:cNvSpPr/>
          <p:nvPr/>
        </p:nvSpPr>
        <p:spPr>
          <a:xfrm>
            <a:off x="3209457" y="1232100"/>
            <a:ext cx="2676600" cy="26793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197"/>
          <p:cNvSpPr txBox="1"/>
          <p:nvPr/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hash function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0" name="Google Shape;2020;p198"/>
          <p:cNvSpPr/>
          <p:nvPr/>
        </p:nvSpPr>
        <p:spPr>
          <a:xfrm>
            <a:off x="3209457" y="1232100"/>
            <a:ext cx="2676600" cy="26793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1" name="Google Shape;2021;p198"/>
          <p:cNvSpPr txBox="1"/>
          <p:nvPr/>
        </p:nvSpPr>
        <p:spPr>
          <a:xfrm>
            <a:off x="532847" y="2195550"/>
            <a:ext cx="26766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Mario →  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2022" name="Google Shape;2022;p198"/>
          <p:cNvSpPr txBox="1"/>
          <p:nvPr/>
        </p:nvSpPr>
        <p:spPr>
          <a:xfrm>
            <a:off x="5886057" y="2195550"/>
            <a:ext cx="22203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 → 12</a:t>
            </a:r>
            <a:endParaRPr sz="3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p199"/>
          <p:cNvSpPr/>
          <p:nvPr/>
        </p:nvSpPr>
        <p:spPr>
          <a:xfrm>
            <a:off x="3209457" y="1232100"/>
            <a:ext cx="2676600" cy="26793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8" name="Google Shape;2028;p199"/>
          <p:cNvSpPr txBox="1"/>
          <p:nvPr/>
        </p:nvSpPr>
        <p:spPr>
          <a:xfrm>
            <a:off x="532847" y="2195550"/>
            <a:ext cx="26766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Luigi →  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2029" name="Google Shape;2029;p199"/>
          <p:cNvSpPr txBox="1"/>
          <p:nvPr/>
        </p:nvSpPr>
        <p:spPr>
          <a:xfrm>
            <a:off x="5886057" y="2195550"/>
            <a:ext cx="22203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 → 11</a:t>
            </a:r>
            <a:endParaRPr sz="3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4" name="Google Shape;2034;p200"/>
          <p:cNvSpPr/>
          <p:nvPr/>
        </p:nvSpPr>
        <p:spPr>
          <a:xfrm>
            <a:off x="456950" y="166725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035" name="Google Shape;2035;p200"/>
          <p:cNvSpPr/>
          <p:nvPr/>
        </p:nvSpPr>
        <p:spPr>
          <a:xfrm>
            <a:off x="456950" y="35171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036" name="Google Shape;2036;p200"/>
          <p:cNvSpPr/>
          <p:nvPr/>
        </p:nvSpPr>
        <p:spPr>
          <a:xfrm>
            <a:off x="456950" y="536710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037" name="Google Shape;2037;p200"/>
          <p:cNvSpPr/>
          <p:nvPr/>
        </p:nvSpPr>
        <p:spPr>
          <a:xfrm>
            <a:off x="456950" y="721702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038" name="Google Shape;2038;p200"/>
          <p:cNvSpPr/>
          <p:nvPr/>
        </p:nvSpPr>
        <p:spPr>
          <a:xfrm>
            <a:off x="456950" y="906695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039" name="Google Shape;2039;p200"/>
          <p:cNvSpPr/>
          <p:nvPr/>
        </p:nvSpPr>
        <p:spPr>
          <a:xfrm>
            <a:off x="456950" y="109168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040" name="Google Shape;2040;p200"/>
          <p:cNvSpPr/>
          <p:nvPr/>
        </p:nvSpPr>
        <p:spPr>
          <a:xfrm>
            <a:off x="456950" y="127667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041" name="Google Shape;2041;p200"/>
          <p:cNvSpPr/>
          <p:nvPr/>
        </p:nvSpPr>
        <p:spPr>
          <a:xfrm>
            <a:off x="456950" y="1461672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042" name="Google Shape;2042;p200"/>
          <p:cNvSpPr/>
          <p:nvPr/>
        </p:nvSpPr>
        <p:spPr>
          <a:xfrm>
            <a:off x="456950" y="1646664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043" name="Google Shape;2043;p200"/>
          <p:cNvSpPr/>
          <p:nvPr/>
        </p:nvSpPr>
        <p:spPr>
          <a:xfrm>
            <a:off x="456950" y="183165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044" name="Google Shape;2044;p200"/>
          <p:cNvSpPr/>
          <p:nvPr/>
        </p:nvSpPr>
        <p:spPr>
          <a:xfrm>
            <a:off x="456950" y="201664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045" name="Google Shape;2045;p200"/>
          <p:cNvSpPr/>
          <p:nvPr/>
        </p:nvSpPr>
        <p:spPr>
          <a:xfrm>
            <a:off x="456950" y="2201641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046" name="Google Shape;2046;p200"/>
          <p:cNvSpPr/>
          <p:nvPr/>
        </p:nvSpPr>
        <p:spPr>
          <a:xfrm>
            <a:off x="456950" y="2386634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047" name="Google Shape;2047;p200"/>
          <p:cNvSpPr/>
          <p:nvPr/>
        </p:nvSpPr>
        <p:spPr>
          <a:xfrm>
            <a:off x="456950" y="257176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048" name="Google Shape;2048;p200"/>
          <p:cNvSpPr/>
          <p:nvPr/>
        </p:nvSpPr>
        <p:spPr>
          <a:xfrm>
            <a:off x="456950" y="275675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049" name="Google Shape;2049;p200"/>
          <p:cNvSpPr/>
          <p:nvPr/>
        </p:nvSpPr>
        <p:spPr>
          <a:xfrm>
            <a:off x="456950" y="2941752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050" name="Google Shape;2050;p200"/>
          <p:cNvSpPr/>
          <p:nvPr/>
        </p:nvSpPr>
        <p:spPr>
          <a:xfrm>
            <a:off x="456950" y="3126744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051" name="Google Shape;2051;p200"/>
          <p:cNvSpPr/>
          <p:nvPr/>
        </p:nvSpPr>
        <p:spPr>
          <a:xfrm>
            <a:off x="456950" y="3311737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052" name="Google Shape;2052;p200"/>
          <p:cNvSpPr/>
          <p:nvPr/>
        </p:nvSpPr>
        <p:spPr>
          <a:xfrm>
            <a:off x="456950" y="349672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053" name="Google Shape;2053;p200"/>
          <p:cNvSpPr/>
          <p:nvPr/>
        </p:nvSpPr>
        <p:spPr>
          <a:xfrm>
            <a:off x="456950" y="3681721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054" name="Google Shape;2054;p200"/>
          <p:cNvSpPr/>
          <p:nvPr/>
        </p:nvSpPr>
        <p:spPr>
          <a:xfrm>
            <a:off x="456950" y="3866714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055" name="Google Shape;2055;p200"/>
          <p:cNvSpPr/>
          <p:nvPr/>
        </p:nvSpPr>
        <p:spPr>
          <a:xfrm>
            <a:off x="456950" y="4051706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056" name="Google Shape;2056;p200"/>
          <p:cNvSpPr/>
          <p:nvPr/>
        </p:nvSpPr>
        <p:spPr>
          <a:xfrm>
            <a:off x="456950" y="4236699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057" name="Google Shape;2057;p200"/>
          <p:cNvSpPr/>
          <p:nvPr/>
        </p:nvSpPr>
        <p:spPr>
          <a:xfrm>
            <a:off x="456950" y="4421691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058" name="Google Shape;2058;p200"/>
          <p:cNvSpPr/>
          <p:nvPr/>
        </p:nvSpPr>
        <p:spPr>
          <a:xfrm>
            <a:off x="456950" y="4606683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059" name="Google Shape;2059;p200"/>
          <p:cNvSpPr/>
          <p:nvPr/>
        </p:nvSpPr>
        <p:spPr>
          <a:xfrm>
            <a:off x="456950" y="4791676"/>
            <a:ext cx="185100" cy="185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060" name="Google Shape;2060;p200"/>
          <p:cNvSpPr txBox="1"/>
          <p:nvPr/>
        </p:nvSpPr>
        <p:spPr>
          <a:xfrm>
            <a:off x="0" y="166650"/>
            <a:ext cx="456900" cy="48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ct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Laa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Lab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Lac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Lad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Lae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Laf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Lag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Lah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Lai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Laj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Lak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...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Lim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Lin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Lio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...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Luh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Lui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Luj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61" name="Google Shape;2061;p200"/>
          <p:cNvSpPr/>
          <p:nvPr/>
        </p:nvSpPr>
        <p:spPr>
          <a:xfrm>
            <a:off x="938150" y="3891600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Luigi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062" name="Google Shape;2062;p200"/>
          <p:cNvSpPr/>
          <p:nvPr/>
        </p:nvSpPr>
        <p:spPr>
          <a:xfrm>
            <a:off x="1754150" y="3891597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063" name="Google Shape;2063;p200"/>
          <p:cNvSpPr/>
          <p:nvPr/>
        </p:nvSpPr>
        <p:spPr>
          <a:xfrm rot="10800000" flipH="1">
            <a:off x="565850" y="3891600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064" name="Google Shape;2064;p200"/>
          <p:cNvSpPr/>
          <p:nvPr/>
        </p:nvSpPr>
        <p:spPr>
          <a:xfrm>
            <a:off x="938150" y="3148650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Link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065" name="Google Shape;2065;p200"/>
          <p:cNvSpPr/>
          <p:nvPr/>
        </p:nvSpPr>
        <p:spPr>
          <a:xfrm>
            <a:off x="1754150" y="3148647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066" name="Google Shape;2066;p200"/>
          <p:cNvSpPr/>
          <p:nvPr/>
        </p:nvSpPr>
        <p:spPr>
          <a:xfrm rot="10800000" flipH="1">
            <a:off x="565850" y="3148650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067" name="Google Shape;2067;p200"/>
          <p:cNvSpPr/>
          <p:nvPr/>
        </p:nvSpPr>
        <p:spPr>
          <a:xfrm>
            <a:off x="938150" y="2596200"/>
            <a:ext cx="8160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Lakitu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068" name="Google Shape;2068;p200"/>
          <p:cNvSpPr/>
          <p:nvPr/>
        </p:nvSpPr>
        <p:spPr>
          <a:xfrm>
            <a:off x="1754150" y="2596197"/>
            <a:ext cx="185100" cy="14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069" name="Google Shape;2069;p200"/>
          <p:cNvSpPr/>
          <p:nvPr/>
        </p:nvSpPr>
        <p:spPr>
          <a:xfrm rot="10800000" flipH="1">
            <a:off x="565850" y="2596200"/>
            <a:ext cx="372300" cy="144900"/>
          </a:xfrm>
          <a:prstGeom prst="rightArrow">
            <a:avLst>
              <a:gd name="adj1" fmla="val 16036"/>
              <a:gd name="adj2" fmla="val 8573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Google Shape;2074;p20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#include &lt;ctype.h&gt;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int hash(char *word)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return toupper(word[0]) - 'A';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Google Shape;2079;p20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#include &lt;ctype.h&gt;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int hash(const char *word)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return toupper(word[0]) - 'A';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Google Shape;2084;p20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#include &lt;ctype.h&gt;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unsigned int hash(const char *word)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return toupper(word[0]) - 'A';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" name="Google Shape;185;p42"/>
          <p:cNvGraphicFramePr/>
          <p:nvPr/>
        </p:nvGraphicFramePr>
        <p:xfrm>
          <a:off x="0" y="-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" name="Google Shape;2089;p20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O</a:t>
            </a:r>
            <a:r>
              <a:rPr lang="en"/>
              <a:t>(</a:t>
            </a:r>
            <a:r>
              <a:rPr lang="en" i="1"/>
              <a:t>n</a:t>
            </a:r>
            <a:r>
              <a:rPr lang="en"/>
              <a:t>)</a:t>
            </a:r>
            <a:endParaRPr/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4" name="Google Shape;2094;p20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O</a:t>
            </a:r>
            <a:r>
              <a:rPr lang="en"/>
              <a:t>(</a:t>
            </a:r>
            <a:r>
              <a:rPr lang="en" i="1"/>
              <a:t>n</a:t>
            </a:r>
            <a:r>
              <a:rPr lang="en"/>
              <a:t>/</a:t>
            </a:r>
            <a:r>
              <a:rPr lang="en" i="1"/>
              <a:t>k</a:t>
            </a:r>
            <a:r>
              <a:rPr lang="en"/>
              <a:t>)</a:t>
            </a:r>
            <a:endParaRPr/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" name="Google Shape;2099;p20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O</a:t>
            </a:r>
            <a:r>
              <a:rPr lang="en"/>
              <a:t>(</a:t>
            </a:r>
            <a:r>
              <a:rPr lang="en" i="1"/>
              <a:t>n</a:t>
            </a:r>
            <a:r>
              <a:rPr lang="en"/>
              <a:t>)</a:t>
            </a:r>
            <a:endParaRPr/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p20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O</a:t>
            </a:r>
            <a:r>
              <a:rPr lang="en"/>
              <a:t>(1)</a:t>
            </a:r>
            <a:endParaRPr/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" name="Google Shape;2109;p20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tries</a:t>
            </a:r>
            <a:endParaRPr/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4" name="Google Shape;2114;p209"/>
          <p:cNvPicPr preferRelativeResize="0"/>
          <p:nvPr/>
        </p:nvPicPr>
        <p:blipFill rotWithShape="1">
          <a:blip r:embed="rId3">
            <a:alphaModFix/>
          </a:blip>
          <a:srcRect t="4111" b="4111"/>
          <a:stretch/>
        </p:blipFill>
        <p:spPr>
          <a:xfrm>
            <a:off x="152400" y="290200"/>
            <a:ext cx="8839200" cy="4563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" name="Google Shape;2119;p210"/>
          <p:cNvPicPr preferRelativeResize="0"/>
          <p:nvPr/>
        </p:nvPicPr>
        <p:blipFill rotWithShape="1">
          <a:blip r:embed="rId3">
            <a:alphaModFix/>
          </a:blip>
          <a:srcRect t="4111" b="4111"/>
          <a:stretch/>
        </p:blipFill>
        <p:spPr>
          <a:xfrm>
            <a:off x="152400" y="290200"/>
            <a:ext cx="8839200" cy="4563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4" name="Google Shape;2124;p2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85775"/>
            <a:ext cx="8839200" cy="497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" name="Google Shape;2129;p2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85675"/>
            <a:ext cx="8839200" cy="497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4" name="Google Shape;2134;p2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85775"/>
            <a:ext cx="8839200" cy="497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" name="Google Shape;190;p43"/>
          <p:cNvGraphicFramePr/>
          <p:nvPr/>
        </p:nvGraphicFramePr>
        <p:xfrm>
          <a:off x="0" y="-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9" name="Google Shape;2139;p2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85775"/>
            <a:ext cx="8839200" cy="497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4" name="Google Shape;2144;p2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85775"/>
            <a:ext cx="8839200" cy="497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9" name="Google Shape;2149;p2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85775"/>
            <a:ext cx="8839200" cy="497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4" name="Google Shape;2154;p2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85775"/>
            <a:ext cx="8839200" cy="497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9" name="Google Shape;2159;p2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85775"/>
            <a:ext cx="8839200" cy="497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4" name="Google Shape;2164;p2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85775"/>
            <a:ext cx="8839200" cy="497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9" name="Google Shape;2169;p2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typedef struct node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struct node *children[26];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char *number;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} node;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4" name="Google Shape;2174;p2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node *trie;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p2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1"/>
                </a:solidFill>
              </a:rPr>
              <a:t>O</a:t>
            </a:r>
            <a:r>
              <a:rPr lang="en">
                <a:solidFill>
                  <a:schemeClr val="dk1"/>
                </a:solidFill>
              </a:rPr>
              <a:t>(</a:t>
            </a:r>
            <a:r>
              <a:rPr lang="en" i="1">
                <a:solidFill>
                  <a:schemeClr val="dk1"/>
                </a:solidFill>
              </a:rPr>
              <a:t>n</a:t>
            </a:r>
            <a:r>
              <a:rPr lang="en" baseline="30000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)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FFFFFF"/>
                </a:solidFill>
              </a:rPr>
              <a:t>O</a:t>
            </a:r>
            <a:r>
              <a:rPr lang="en">
                <a:solidFill>
                  <a:srgbClr val="FFFFFF"/>
                </a:solidFill>
              </a:rPr>
              <a:t>(</a:t>
            </a:r>
            <a:r>
              <a:rPr lang="en" i="1">
                <a:solidFill>
                  <a:srgbClr val="FFFFFF"/>
                </a:solidFill>
              </a:rPr>
              <a:t>n</a:t>
            </a:r>
            <a:r>
              <a:rPr lang="en">
                <a:solidFill>
                  <a:srgbClr val="FFFFFF"/>
                </a:solidFill>
              </a:rPr>
              <a:t> log </a:t>
            </a:r>
            <a:r>
              <a:rPr lang="en" i="1">
                <a:solidFill>
                  <a:srgbClr val="FFFFFF"/>
                </a:solidFill>
              </a:rPr>
              <a:t>n</a:t>
            </a:r>
            <a:r>
              <a:rPr lang="en">
                <a:solidFill>
                  <a:srgbClr val="FFFFFF"/>
                </a:solidFill>
              </a:rPr>
              <a:t>)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FFFFFF"/>
                </a:solidFill>
              </a:rPr>
              <a:t>O</a:t>
            </a:r>
            <a:r>
              <a:rPr lang="en">
                <a:solidFill>
                  <a:srgbClr val="FFFFFF"/>
                </a:solidFill>
              </a:rPr>
              <a:t>(</a:t>
            </a:r>
            <a:r>
              <a:rPr lang="en" i="1">
                <a:solidFill>
                  <a:srgbClr val="FFFFFF"/>
                </a:solidFill>
              </a:rPr>
              <a:t>n</a:t>
            </a:r>
            <a:r>
              <a:rPr lang="en">
                <a:solidFill>
                  <a:srgbClr val="FFFFFF"/>
                </a:solidFill>
              </a:rPr>
              <a:t>)              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FFFFFF"/>
                </a:solidFill>
              </a:rPr>
              <a:t>O</a:t>
            </a:r>
            <a:r>
              <a:rPr lang="en">
                <a:solidFill>
                  <a:srgbClr val="FFFFFF"/>
                </a:solidFill>
              </a:rPr>
              <a:t>(log </a:t>
            </a:r>
            <a:r>
              <a:rPr lang="en" i="1">
                <a:solidFill>
                  <a:srgbClr val="FFFFFF"/>
                </a:solidFill>
              </a:rPr>
              <a:t>n</a:t>
            </a:r>
            <a:r>
              <a:rPr lang="en">
                <a:solidFill>
                  <a:srgbClr val="FFFFFF"/>
                </a:solidFill>
              </a:rPr>
              <a:t>)        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i="1">
                <a:solidFill>
                  <a:srgbClr val="000000"/>
                </a:solidFill>
                <a:highlight>
                  <a:schemeClr val="dk1"/>
                </a:highlight>
              </a:rPr>
              <a:t>O</a:t>
            </a:r>
            <a:r>
              <a:rPr lang="en">
                <a:solidFill>
                  <a:srgbClr val="000000"/>
                </a:solidFill>
                <a:highlight>
                  <a:schemeClr val="dk1"/>
                </a:highlight>
              </a:rPr>
              <a:t>(1)</a:t>
            </a:r>
            <a:r>
              <a:rPr lang="en">
                <a:solidFill>
                  <a:srgbClr val="FFFFFF"/>
                </a:solidFill>
              </a:rPr>
              <a:t>             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173A6F-4EC9-0550-300D-49127A29314F}"/>
              </a:ext>
            </a:extLst>
          </p:cNvPr>
          <p:cNvSpPr txBox="1"/>
          <p:nvPr/>
        </p:nvSpPr>
        <p:spPr>
          <a:xfrm>
            <a:off x="921001" y="2110085"/>
            <a:ext cx="7301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5400" dirty="0">
                <a:solidFill>
                  <a:schemeClr val="tx1"/>
                </a:solidFill>
              </a:rPr>
              <a:t>Computing Technology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83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 dirty="0">
                <a:solidFill>
                  <a:schemeClr val="dk1"/>
                </a:solidFill>
              </a:rPr>
              <a:t>Early Halloween candy for snacks! 🎃</a:t>
            </a:r>
            <a:endParaRPr sz="1700" dirty="0">
              <a:solidFill>
                <a:schemeClr val="dk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 dirty="0">
                <a:solidFill>
                  <a:schemeClr val="dk1"/>
                </a:solidFill>
              </a:rPr>
              <a:t>If you'd like to attend our </a:t>
            </a:r>
            <a:r>
              <a:rPr lang="en" sz="1700" dirty="0">
                <a:solidFill>
                  <a:srgbClr val="FFFF00"/>
                </a:solidFill>
              </a:rPr>
              <a:t>Computing Technology Lunch</a:t>
            </a:r>
            <a:r>
              <a:rPr lang="en" sz="1700" dirty="0">
                <a:solidFill>
                  <a:schemeClr val="dk1"/>
                </a:solidFill>
              </a:rPr>
              <a:t> ... TBA</a:t>
            </a:r>
            <a:endParaRPr sz="17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700" i="1" dirty="0">
              <a:solidFill>
                <a:schemeClr val="dk1"/>
              </a:solidFill>
            </a:endParaRPr>
          </a:p>
        </p:txBody>
      </p:sp>
      <p:sp>
        <p:nvSpPr>
          <p:cNvPr id="105" name="Google Shape;10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CS50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" name="Google Shape;195;p44"/>
          <p:cNvGraphicFramePr/>
          <p:nvPr/>
        </p:nvGraphicFramePr>
        <p:xfrm>
          <a:off x="0" y="-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rgbClr val="43434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h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rgbClr val="43434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rgbClr val="43434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l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rgbClr val="43434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l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rgbClr val="43434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o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rgbClr val="43434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,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rgbClr val="43434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w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rgbClr val="43434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o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rgbClr val="43434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r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rgbClr val="43434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l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rgbClr val="43434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d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rgbClr val="43434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\0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96" name="Google Shape;19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099" y="129927"/>
            <a:ext cx="460051" cy="99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9999" y="129927"/>
            <a:ext cx="460051" cy="99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1899" y="129927"/>
            <a:ext cx="460051" cy="99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3799" y="129927"/>
            <a:ext cx="460051" cy="99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5699" y="129927"/>
            <a:ext cx="460051" cy="99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7599" y="129927"/>
            <a:ext cx="460051" cy="99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9499" y="129927"/>
            <a:ext cx="460051" cy="99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1399" y="129927"/>
            <a:ext cx="460051" cy="99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099" y="1272927"/>
            <a:ext cx="460051" cy="99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9999" y="3558927"/>
            <a:ext cx="460051" cy="99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1899" y="3558927"/>
            <a:ext cx="460051" cy="99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3799" y="3558927"/>
            <a:ext cx="460051" cy="99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5699" y="3558927"/>
            <a:ext cx="460051" cy="99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7599" y="3558927"/>
            <a:ext cx="460051" cy="99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9499" y="3558927"/>
            <a:ext cx="460051" cy="99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1399" y="3558927"/>
            <a:ext cx="460051" cy="99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099" y="4701927"/>
            <a:ext cx="460051" cy="99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9999" y="4701927"/>
            <a:ext cx="460051" cy="99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1899" y="4701927"/>
            <a:ext cx="460051" cy="99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3799" y="4701927"/>
            <a:ext cx="460051" cy="99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5699" y="4701927"/>
            <a:ext cx="460051" cy="99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7599" y="4701927"/>
            <a:ext cx="460051" cy="99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9499" y="4701927"/>
            <a:ext cx="460051" cy="99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1399" y="4701927"/>
            <a:ext cx="460051" cy="99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4" name="Google Shape;224;p45"/>
          <p:cNvGraphicFramePr/>
          <p:nvPr/>
        </p:nvGraphicFramePr>
        <p:xfrm>
          <a:off x="0" y="-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>
                        <a:solidFill>
                          <a:srgbClr val="FFFF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25" name="Google Shape;22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9999" y="3558927"/>
            <a:ext cx="460051" cy="99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1899" y="3558927"/>
            <a:ext cx="460051" cy="99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3799" y="3558927"/>
            <a:ext cx="460051" cy="99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5699" y="3558927"/>
            <a:ext cx="460051" cy="99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3" name="Google Shape;233;p46"/>
          <p:cNvGraphicFramePr/>
          <p:nvPr/>
        </p:nvGraphicFramePr>
        <p:xfrm>
          <a:off x="0" y="-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>
                        <a:solidFill>
                          <a:srgbClr val="FFFF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34" name="Google Shape;23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1899" y="3558927"/>
            <a:ext cx="460051" cy="99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3799" y="3558927"/>
            <a:ext cx="460051" cy="99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5699" y="3558927"/>
            <a:ext cx="460051" cy="99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1" name="Google Shape;241;p47"/>
          <p:cNvGraphicFramePr/>
          <p:nvPr/>
        </p:nvGraphicFramePr>
        <p:xfrm>
          <a:off x="0" y="-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>
                        <a:solidFill>
                          <a:srgbClr val="FFFF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42" name="Google Shape;24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3799" y="3558927"/>
            <a:ext cx="460051" cy="99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5699" y="3558927"/>
            <a:ext cx="460051" cy="99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8" name="Google Shape;248;p48"/>
          <p:cNvGraphicFramePr/>
          <p:nvPr/>
        </p:nvGraphicFramePr>
        <p:xfrm>
          <a:off x="0" y="-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>
                        <a:solidFill>
                          <a:srgbClr val="FFFF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49" name="Google Shape;24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5699" y="3558927"/>
            <a:ext cx="460051" cy="99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4" name="Google Shape;254;p49"/>
          <p:cNvGraphicFramePr/>
          <p:nvPr/>
        </p:nvGraphicFramePr>
        <p:xfrm>
          <a:off x="0" y="-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>
                        <a:solidFill>
                          <a:srgbClr val="FFFF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9" name="Google Shape;259;p50"/>
          <p:cNvGraphicFramePr/>
          <p:nvPr/>
        </p:nvGraphicFramePr>
        <p:xfrm>
          <a:off x="0" y="-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>
                        <a:solidFill>
                          <a:srgbClr val="FFFF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structures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struct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struct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-&gt;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173A6F-4EC9-0550-300D-49127A29314F}"/>
              </a:ext>
            </a:extLst>
          </p:cNvPr>
          <p:cNvSpPr txBox="1"/>
          <p:nvPr/>
        </p:nvSpPr>
        <p:spPr>
          <a:xfrm>
            <a:off x="921001" y="2110085"/>
            <a:ext cx="7301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5400" dirty="0">
                <a:solidFill>
                  <a:schemeClr val="tx1"/>
                </a:solidFill>
              </a:rPr>
              <a:t>Computing Technology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linked lists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4" name="Google Shape;284;p55"/>
          <p:cNvGraphicFramePr/>
          <p:nvPr/>
        </p:nvGraphicFramePr>
        <p:xfrm>
          <a:off x="0" y="-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9" name="Google Shape;289;p56"/>
          <p:cNvGraphicFramePr/>
          <p:nvPr/>
        </p:nvGraphicFramePr>
        <p:xfrm>
          <a:off x="0" y="-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4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0x123</a:t>
                      </a:r>
                      <a:endParaRPr sz="4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4" name="Google Shape;294;p57"/>
          <p:cNvGraphicFramePr/>
          <p:nvPr/>
        </p:nvGraphicFramePr>
        <p:xfrm>
          <a:off x="0" y="-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4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0x123</a:t>
                      </a:r>
                      <a:endParaRPr sz="4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</a:t>
                      </a:r>
                      <a:endParaRPr sz="4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0x456</a:t>
                      </a:r>
                      <a:endParaRPr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9" name="Google Shape;299;p58"/>
          <p:cNvGraphicFramePr/>
          <p:nvPr/>
        </p:nvGraphicFramePr>
        <p:xfrm>
          <a:off x="0" y="-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4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0x123</a:t>
                      </a:r>
                      <a:endParaRPr sz="4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</a:t>
                      </a:r>
                      <a:endParaRPr sz="4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0x456</a:t>
                      </a:r>
                      <a:endParaRPr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</a:t>
                      </a:r>
                      <a:endParaRPr sz="4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0x789</a:t>
                      </a:r>
                      <a:endParaRPr sz="4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4" name="Google Shape;304;p59"/>
          <p:cNvGraphicFramePr/>
          <p:nvPr/>
        </p:nvGraphicFramePr>
        <p:xfrm>
          <a:off x="0" y="-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4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0x123</a:t>
                      </a:r>
                      <a:endParaRPr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</a:t>
                      </a:r>
                      <a:endParaRPr sz="4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0x456</a:t>
                      </a:r>
                      <a:endParaRPr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</a:t>
                      </a:r>
                      <a:endParaRPr sz="4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0x789</a:t>
                      </a:r>
                      <a:endParaRPr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9" name="Google Shape;309;p60"/>
          <p:cNvGraphicFramePr/>
          <p:nvPr/>
        </p:nvGraphicFramePr>
        <p:xfrm>
          <a:off x="0" y="-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4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0x123</a:t>
                      </a:r>
                      <a:endParaRPr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0x456</a:t>
                      </a:r>
                      <a:endParaRPr sz="2400">
                        <a:solidFill>
                          <a:srgbClr val="FFFF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b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</a:t>
                      </a:r>
                      <a:endParaRPr sz="4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0x456</a:t>
                      </a:r>
                      <a:endParaRPr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</a:t>
                      </a:r>
                      <a:endParaRPr sz="4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0x789</a:t>
                      </a:r>
                      <a:endParaRPr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4" name="Google Shape;314;p61"/>
          <p:cNvGraphicFramePr/>
          <p:nvPr/>
        </p:nvGraphicFramePr>
        <p:xfrm>
          <a:off x="0" y="-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4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0x123</a:t>
                      </a:r>
                      <a:endParaRPr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0x456</a:t>
                      </a:r>
                      <a:endParaRPr sz="2400">
                        <a:solidFill>
                          <a:srgbClr val="FFFF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b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</a:t>
                      </a:r>
                      <a:endParaRPr sz="4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0x456</a:t>
                      </a:r>
                      <a:endParaRPr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0x789</a:t>
                      </a:r>
                      <a:endParaRPr sz="2400">
                        <a:solidFill>
                          <a:srgbClr val="FFFF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b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</a:t>
                      </a:r>
                      <a:endParaRPr sz="4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0x789</a:t>
                      </a:r>
                      <a:endParaRPr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9" name="Google Shape;319;p62"/>
          <p:cNvGraphicFramePr/>
          <p:nvPr/>
        </p:nvGraphicFramePr>
        <p:xfrm>
          <a:off x="0" y="-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4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0x123</a:t>
                      </a:r>
                      <a:endParaRPr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0x456</a:t>
                      </a:r>
                      <a:endParaRPr sz="2400">
                        <a:solidFill>
                          <a:srgbClr val="FFFF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b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</a:t>
                      </a:r>
                      <a:endParaRPr sz="4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0x456</a:t>
                      </a:r>
                      <a:endParaRPr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0x789</a:t>
                      </a:r>
                      <a:endParaRPr sz="2400">
                        <a:solidFill>
                          <a:srgbClr val="FFFF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b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</a:t>
                      </a:r>
                      <a:endParaRPr sz="4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0x789</a:t>
                      </a:r>
                      <a:endParaRPr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0x0</a:t>
                      </a:r>
                      <a:endParaRPr sz="2400">
                        <a:solidFill>
                          <a:srgbClr val="FFFF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b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4" name="Google Shape;324;p63"/>
          <p:cNvGraphicFramePr/>
          <p:nvPr/>
        </p:nvGraphicFramePr>
        <p:xfrm>
          <a:off x="0" y="-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4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0x123</a:t>
                      </a:r>
                      <a:endParaRPr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0x456</a:t>
                      </a:r>
                      <a:endParaRPr sz="2400">
                        <a:solidFill>
                          <a:srgbClr val="FFFF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b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</a:t>
                      </a:r>
                      <a:endParaRPr sz="4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0x456</a:t>
                      </a:r>
                      <a:endParaRPr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0x789</a:t>
                      </a:r>
                      <a:endParaRPr sz="2400">
                        <a:solidFill>
                          <a:srgbClr val="FFFF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b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</a:t>
                      </a:r>
                      <a:endParaRPr sz="4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0x789</a:t>
                      </a:r>
                      <a:endParaRPr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NULL</a:t>
                      </a:r>
                      <a:endParaRPr sz="2400">
                        <a:solidFill>
                          <a:srgbClr val="FFFF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b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structures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9" name="Google Shape;329;p64"/>
          <p:cNvGraphicFramePr/>
          <p:nvPr/>
        </p:nvGraphicFramePr>
        <p:xfrm>
          <a:off x="0" y="-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4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0x123</a:t>
                      </a:r>
                      <a:endParaRPr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0x456</a:t>
                      </a:r>
                      <a:endParaRPr sz="2400">
                        <a:solidFill>
                          <a:srgbClr val="FFFF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b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</a:t>
                      </a:r>
                      <a:endParaRPr sz="4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0x456</a:t>
                      </a:r>
                      <a:endParaRPr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0x123</a:t>
                      </a:r>
                      <a:endParaRPr sz="2400">
                        <a:solidFill>
                          <a:srgbClr val="FFFF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b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0x789</a:t>
                      </a:r>
                      <a:endParaRPr sz="2400">
                        <a:solidFill>
                          <a:srgbClr val="FFFF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b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</a:t>
                      </a:r>
                      <a:endParaRPr sz="4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0x789</a:t>
                      </a:r>
                      <a:endParaRPr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NULL</a:t>
                      </a:r>
                      <a:endParaRPr sz="2400">
                        <a:solidFill>
                          <a:srgbClr val="FFFF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b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4" name="Google Shape;334;p65"/>
          <p:cNvGraphicFramePr/>
          <p:nvPr/>
        </p:nvGraphicFramePr>
        <p:xfrm>
          <a:off x="0" y="-50"/>
          <a:ext cx="9144000" cy="5715000"/>
        </p:xfrm>
        <a:graphic>
          <a:graphicData uri="http://schemas.openxmlformats.org/drawingml/2006/table">
            <a:tbl>
              <a:tblPr>
                <a:noFill/>
                <a:tableStyleId>{FCEDFBB0-13A7-47BE-B947-3DDBA9F1D619}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4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b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</a:t>
                      </a:r>
                      <a:endParaRPr sz="4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b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b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</a:t>
                      </a:r>
                      <a:endParaRPr sz="4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b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335" name="Google Shape;335;p65"/>
          <p:cNvCxnSpPr/>
          <p:nvPr/>
        </p:nvCxnSpPr>
        <p:spPr>
          <a:xfrm rot="10800000" flipH="1">
            <a:off x="2933700" y="1181025"/>
            <a:ext cx="1562100" cy="5049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6" name="Google Shape;336;p65"/>
          <p:cNvCxnSpPr/>
          <p:nvPr/>
        </p:nvCxnSpPr>
        <p:spPr>
          <a:xfrm rot="10800000" flipH="1">
            <a:off x="5229225" y="2319300"/>
            <a:ext cx="1562100" cy="5049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7" name="Google Shape;337;p65"/>
          <p:cNvCxnSpPr/>
          <p:nvPr/>
        </p:nvCxnSpPr>
        <p:spPr>
          <a:xfrm rot="-5400000">
            <a:off x="-20600" y="661350"/>
            <a:ext cx="2790000" cy="1659900"/>
          </a:xfrm>
          <a:prstGeom prst="curvedConnector3">
            <a:avLst>
              <a:gd name="adj1" fmla="val 88341"/>
            </a:avLst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typedef struct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string name;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string number;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} person;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typedef struct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char *name;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char *number;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} person;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typedef struct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} person;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typedef struct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} node;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typedef struct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int number;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} node;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7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typedef struct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int number;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node *next;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} node;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7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typedef struct node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int number;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node *next;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} node;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typedef struct node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int number;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struct node *next;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} node;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abstract data types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74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615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endParaRPr>
              <a:solidFill>
                <a:srgbClr val="000000"/>
              </a:solidFill>
              <a:highlight>
                <a:schemeClr val="dk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75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615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node *list;</a:t>
            </a:r>
            <a:endParaRPr>
              <a:solidFill>
                <a:srgbClr val="000000"/>
              </a:solidFill>
              <a:highlight>
                <a:schemeClr val="dk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76"/>
          <p:cNvSpPr/>
          <p:nvPr/>
        </p:nvSpPr>
        <p:spPr>
          <a:xfrm>
            <a:off x="123575" y="21700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76"/>
          <p:cNvSpPr txBox="1"/>
          <p:nvPr/>
        </p:nvSpPr>
        <p:spPr>
          <a:xfrm>
            <a:off x="307625" y="16337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394" name="Google Shape;394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325" y="2241741"/>
            <a:ext cx="337825" cy="727376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76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615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node *list;</a:t>
            </a:r>
            <a:endParaRPr>
              <a:solidFill>
                <a:srgbClr val="000000"/>
              </a:solidFill>
              <a:highlight>
                <a:schemeClr val="dk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77"/>
          <p:cNvSpPr/>
          <p:nvPr/>
        </p:nvSpPr>
        <p:spPr>
          <a:xfrm>
            <a:off x="123575" y="21700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77"/>
          <p:cNvSpPr txBox="1"/>
          <p:nvPr/>
        </p:nvSpPr>
        <p:spPr>
          <a:xfrm>
            <a:off x="307625" y="16337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402" name="Google Shape;402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325" y="2241741"/>
            <a:ext cx="337825" cy="727376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77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615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node *list = NULL;</a:t>
            </a:r>
            <a:endParaRPr>
              <a:solidFill>
                <a:srgbClr val="000000"/>
              </a:solidFill>
              <a:highlight>
                <a:schemeClr val="dk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78"/>
          <p:cNvSpPr/>
          <p:nvPr/>
        </p:nvSpPr>
        <p:spPr>
          <a:xfrm>
            <a:off x="123575" y="21700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78"/>
          <p:cNvSpPr txBox="1"/>
          <p:nvPr/>
        </p:nvSpPr>
        <p:spPr>
          <a:xfrm>
            <a:off x="307625" y="16337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10" name="Google Shape;410;p78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615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node *list = NULL;</a:t>
            </a:r>
            <a:endParaRPr>
              <a:solidFill>
                <a:srgbClr val="000000"/>
              </a:solidFill>
              <a:highlight>
                <a:schemeClr val="dk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79"/>
          <p:cNvSpPr/>
          <p:nvPr/>
        </p:nvSpPr>
        <p:spPr>
          <a:xfrm>
            <a:off x="123575" y="21700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79"/>
          <p:cNvSpPr txBox="1"/>
          <p:nvPr/>
        </p:nvSpPr>
        <p:spPr>
          <a:xfrm>
            <a:off x="307625" y="16337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17" name="Google Shape;417;p79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615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node *n = malloc(sizeof(node));</a:t>
            </a:r>
            <a:endParaRPr>
              <a:solidFill>
                <a:srgbClr val="000000"/>
              </a:solidFill>
              <a:highlight>
                <a:schemeClr val="dk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80"/>
          <p:cNvSpPr/>
          <p:nvPr/>
        </p:nvSpPr>
        <p:spPr>
          <a:xfrm>
            <a:off x="123575" y="21700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80"/>
          <p:cNvSpPr txBox="1"/>
          <p:nvPr/>
        </p:nvSpPr>
        <p:spPr>
          <a:xfrm>
            <a:off x="307625" y="16337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4" name="Google Shape;424;p80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615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node *n = malloc(sizeof(node));</a:t>
            </a:r>
            <a:endParaRPr>
              <a:solidFill>
                <a:srgbClr val="000000"/>
              </a:solidFill>
              <a:highlight>
                <a:schemeClr val="dk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5" name="Google Shape;425;p80"/>
          <p:cNvSpPr/>
          <p:nvPr/>
        </p:nvSpPr>
        <p:spPr>
          <a:xfrm>
            <a:off x="123575" y="41512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80"/>
          <p:cNvSpPr txBox="1"/>
          <p:nvPr/>
        </p:nvSpPr>
        <p:spPr>
          <a:xfrm>
            <a:off x="307625" y="36149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427" name="Google Shape;427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325" y="4227265"/>
            <a:ext cx="337825" cy="72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81"/>
          <p:cNvSpPr/>
          <p:nvPr/>
        </p:nvSpPr>
        <p:spPr>
          <a:xfrm>
            <a:off x="123575" y="21700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81"/>
          <p:cNvSpPr txBox="1"/>
          <p:nvPr/>
        </p:nvSpPr>
        <p:spPr>
          <a:xfrm>
            <a:off x="307625" y="16337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34" name="Google Shape;434;p81"/>
          <p:cNvSpPr/>
          <p:nvPr/>
        </p:nvSpPr>
        <p:spPr>
          <a:xfrm>
            <a:off x="4401863" y="31557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35" name="Google Shape;435;p81"/>
          <p:cNvSpPr/>
          <p:nvPr/>
        </p:nvSpPr>
        <p:spPr>
          <a:xfrm>
            <a:off x="4401863" y="39591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8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615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node *n = malloc(sizeof(node));</a:t>
            </a:r>
            <a:endParaRPr>
              <a:solidFill>
                <a:srgbClr val="000000"/>
              </a:solidFill>
              <a:highlight>
                <a:schemeClr val="dk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437" name="Google Shape;437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6612" y="3193790"/>
            <a:ext cx="337825" cy="727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6625" y="3997177"/>
            <a:ext cx="337825" cy="727376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81"/>
          <p:cNvSpPr/>
          <p:nvPr/>
        </p:nvSpPr>
        <p:spPr>
          <a:xfrm>
            <a:off x="123575" y="41512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81"/>
          <p:cNvSpPr txBox="1"/>
          <p:nvPr/>
        </p:nvSpPr>
        <p:spPr>
          <a:xfrm>
            <a:off x="307625" y="36149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441" name="Google Shape;441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325" y="4227265"/>
            <a:ext cx="337825" cy="727376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81"/>
          <p:cNvSpPr txBox="1"/>
          <p:nvPr/>
        </p:nvSpPr>
        <p:spPr>
          <a:xfrm>
            <a:off x="5629175" y="3349275"/>
            <a:ext cx="106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number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43" name="Google Shape;443;p81"/>
          <p:cNvSpPr txBox="1"/>
          <p:nvPr/>
        </p:nvSpPr>
        <p:spPr>
          <a:xfrm>
            <a:off x="5629175" y="4166050"/>
            <a:ext cx="106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82"/>
          <p:cNvSpPr/>
          <p:nvPr/>
        </p:nvSpPr>
        <p:spPr>
          <a:xfrm>
            <a:off x="123575" y="21700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82"/>
          <p:cNvSpPr txBox="1"/>
          <p:nvPr/>
        </p:nvSpPr>
        <p:spPr>
          <a:xfrm>
            <a:off x="307625" y="16337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50" name="Google Shape;450;p82"/>
          <p:cNvSpPr/>
          <p:nvPr/>
        </p:nvSpPr>
        <p:spPr>
          <a:xfrm>
            <a:off x="4401863" y="31557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51" name="Google Shape;451;p82"/>
          <p:cNvSpPr/>
          <p:nvPr/>
        </p:nvSpPr>
        <p:spPr>
          <a:xfrm>
            <a:off x="4401863" y="39591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82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615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node *n = malloc(sizeof(node));</a:t>
            </a:r>
            <a:endParaRPr>
              <a:solidFill>
                <a:srgbClr val="000000"/>
              </a:solidFill>
              <a:highlight>
                <a:schemeClr val="dk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453" name="Google Shape;453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6612" y="3193790"/>
            <a:ext cx="337825" cy="727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6625" y="3997177"/>
            <a:ext cx="337825" cy="727376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82"/>
          <p:cNvSpPr/>
          <p:nvPr/>
        </p:nvSpPr>
        <p:spPr>
          <a:xfrm>
            <a:off x="123575" y="41512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82"/>
          <p:cNvSpPr txBox="1"/>
          <p:nvPr/>
        </p:nvSpPr>
        <p:spPr>
          <a:xfrm>
            <a:off x="307625" y="36149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57" name="Google Shape;457;p82"/>
          <p:cNvSpPr txBox="1"/>
          <p:nvPr/>
        </p:nvSpPr>
        <p:spPr>
          <a:xfrm>
            <a:off x="5629175" y="3349275"/>
            <a:ext cx="106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number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58" name="Google Shape;458;p82"/>
          <p:cNvSpPr txBox="1"/>
          <p:nvPr/>
        </p:nvSpPr>
        <p:spPr>
          <a:xfrm>
            <a:off x="5629175" y="4166050"/>
            <a:ext cx="106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459" name="Google Shape;459;p82"/>
          <p:cNvCxnSpPr/>
          <p:nvPr/>
        </p:nvCxnSpPr>
        <p:spPr>
          <a:xfrm rot="10800000" flipH="1">
            <a:off x="1350863" y="3557475"/>
            <a:ext cx="3051000" cy="995400"/>
          </a:xfrm>
          <a:prstGeom prst="curvedConnector3">
            <a:avLst>
              <a:gd name="adj1" fmla="val 78425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83"/>
          <p:cNvSpPr/>
          <p:nvPr/>
        </p:nvSpPr>
        <p:spPr>
          <a:xfrm>
            <a:off x="123575" y="21700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83"/>
          <p:cNvSpPr txBox="1"/>
          <p:nvPr/>
        </p:nvSpPr>
        <p:spPr>
          <a:xfrm>
            <a:off x="307625" y="16337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66" name="Google Shape;466;p83"/>
          <p:cNvSpPr/>
          <p:nvPr/>
        </p:nvSpPr>
        <p:spPr>
          <a:xfrm>
            <a:off x="4401863" y="31557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67" name="Google Shape;467;p83"/>
          <p:cNvSpPr/>
          <p:nvPr/>
        </p:nvSpPr>
        <p:spPr>
          <a:xfrm>
            <a:off x="4401863" y="39591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83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615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(*n).number = 1;</a:t>
            </a:r>
            <a:endParaRPr>
              <a:solidFill>
                <a:srgbClr val="000000"/>
              </a:solidFill>
              <a:highlight>
                <a:schemeClr val="dk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469" name="Google Shape;469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6612" y="3193790"/>
            <a:ext cx="337825" cy="727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6625" y="3997177"/>
            <a:ext cx="337825" cy="727376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83"/>
          <p:cNvSpPr/>
          <p:nvPr/>
        </p:nvSpPr>
        <p:spPr>
          <a:xfrm>
            <a:off x="123575" y="41512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83"/>
          <p:cNvSpPr txBox="1"/>
          <p:nvPr/>
        </p:nvSpPr>
        <p:spPr>
          <a:xfrm>
            <a:off x="307625" y="36149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73" name="Google Shape;473;p83"/>
          <p:cNvSpPr txBox="1"/>
          <p:nvPr/>
        </p:nvSpPr>
        <p:spPr>
          <a:xfrm>
            <a:off x="5629175" y="3349275"/>
            <a:ext cx="106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number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74" name="Google Shape;474;p83"/>
          <p:cNvSpPr txBox="1"/>
          <p:nvPr/>
        </p:nvSpPr>
        <p:spPr>
          <a:xfrm>
            <a:off x="5629175" y="4166050"/>
            <a:ext cx="106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475" name="Google Shape;475;p83"/>
          <p:cNvCxnSpPr/>
          <p:nvPr/>
        </p:nvCxnSpPr>
        <p:spPr>
          <a:xfrm rot="10800000" flipH="1">
            <a:off x="1350863" y="3557475"/>
            <a:ext cx="3051000" cy="995400"/>
          </a:xfrm>
          <a:prstGeom prst="curvedConnector3">
            <a:avLst>
              <a:gd name="adj1" fmla="val 78425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queues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84"/>
          <p:cNvSpPr/>
          <p:nvPr/>
        </p:nvSpPr>
        <p:spPr>
          <a:xfrm>
            <a:off x="123575" y="21700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84"/>
          <p:cNvSpPr txBox="1"/>
          <p:nvPr/>
        </p:nvSpPr>
        <p:spPr>
          <a:xfrm>
            <a:off x="307625" y="16337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82" name="Google Shape;482;p84"/>
          <p:cNvSpPr/>
          <p:nvPr/>
        </p:nvSpPr>
        <p:spPr>
          <a:xfrm>
            <a:off x="4401863" y="31557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83" name="Google Shape;483;p84"/>
          <p:cNvSpPr/>
          <p:nvPr/>
        </p:nvSpPr>
        <p:spPr>
          <a:xfrm>
            <a:off x="4401863" y="39591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84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615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(*n).number = 1;</a:t>
            </a:r>
            <a:endParaRPr>
              <a:solidFill>
                <a:srgbClr val="000000"/>
              </a:solidFill>
              <a:highlight>
                <a:schemeClr val="dk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485" name="Google Shape;485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6625" y="3997177"/>
            <a:ext cx="337825" cy="727376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84"/>
          <p:cNvSpPr/>
          <p:nvPr/>
        </p:nvSpPr>
        <p:spPr>
          <a:xfrm>
            <a:off x="123575" y="41512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84"/>
          <p:cNvSpPr txBox="1"/>
          <p:nvPr/>
        </p:nvSpPr>
        <p:spPr>
          <a:xfrm>
            <a:off x="307625" y="36149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88" name="Google Shape;488;p84"/>
          <p:cNvSpPr txBox="1"/>
          <p:nvPr/>
        </p:nvSpPr>
        <p:spPr>
          <a:xfrm>
            <a:off x="5629175" y="3349275"/>
            <a:ext cx="106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number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89" name="Google Shape;489;p84"/>
          <p:cNvSpPr txBox="1"/>
          <p:nvPr/>
        </p:nvSpPr>
        <p:spPr>
          <a:xfrm>
            <a:off x="5629175" y="4166050"/>
            <a:ext cx="106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490" name="Google Shape;490;p84"/>
          <p:cNvCxnSpPr/>
          <p:nvPr/>
        </p:nvCxnSpPr>
        <p:spPr>
          <a:xfrm rot="10800000" flipH="1">
            <a:off x="1350863" y="3557475"/>
            <a:ext cx="3051000" cy="995400"/>
          </a:xfrm>
          <a:prstGeom prst="curvedConnector3">
            <a:avLst>
              <a:gd name="adj1" fmla="val 78425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85"/>
          <p:cNvSpPr/>
          <p:nvPr/>
        </p:nvSpPr>
        <p:spPr>
          <a:xfrm>
            <a:off x="123575" y="21700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85"/>
          <p:cNvSpPr txBox="1"/>
          <p:nvPr/>
        </p:nvSpPr>
        <p:spPr>
          <a:xfrm>
            <a:off x="307625" y="16337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7" name="Google Shape;497;p85"/>
          <p:cNvSpPr/>
          <p:nvPr/>
        </p:nvSpPr>
        <p:spPr>
          <a:xfrm>
            <a:off x="4401863" y="31557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8" name="Google Shape;498;p85"/>
          <p:cNvSpPr/>
          <p:nvPr/>
        </p:nvSpPr>
        <p:spPr>
          <a:xfrm>
            <a:off x="4401863" y="39591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85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615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n-&gt;number = 1;</a:t>
            </a:r>
            <a:endParaRPr>
              <a:solidFill>
                <a:srgbClr val="000000"/>
              </a:solidFill>
              <a:highlight>
                <a:schemeClr val="dk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500" name="Google Shape;500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6625" y="3997177"/>
            <a:ext cx="337825" cy="727376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85"/>
          <p:cNvSpPr/>
          <p:nvPr/>
        </p:nvSpPr>
        <p:spPr>
          <a:xfrm>
            <a:off x="123575" y="41512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85"/>
          <p:cNvSpPr txBox="1"/>
          <p:nvPr/>
        </p:nvSpPr>
        <p:spPr>
          <a:xfrm>
            <a:off x="307625" y="36149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03" name="Google Shape;503;p85"/>
          <p:cNvSpPr txBox="1"/>
          <p:nvPr/>
        </p:nvSpPr>
        <p:spPr>
          <a:xfrm>
            <a:off x="5629175" y="3349275"/>
            <a:ext cx="106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number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04" name="Google Shape;504;p85"/>
          <p:cNvSpPr txBox="1"/>
          <p:nvPr/>
        </p:nvSpPr>
        <p:spPr>
          <a:xfrm>
            <a:off x="5629175" y="4166050"/>
            <a:ext cx="106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05" name="Google Shape;505;p85"/>
          <p:cNvCxnSpPr/>
          <p:nvPr/>
        </p:nvCxnSpPr>
        <p:spPr>
          <a:xfrm rot="10800000" flipH="1">
            <a:off x="1350863" y="3557475"/>
            <a:ext cx="3051000" cy="995400"/>
          </a:xfrm>
          <a:prstGeom prst="curvedConnector3">
            <a:avLst>
              <a:gd name="adj1" fmla="val 78425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86"/>
          <p:cNvSpPr/>
          <p:nvPr/>
        </p:nvSpPr>
        <p:spPr>
          <a:xfrm>
            <a:off x="123575" y="21700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86"/>
          <p:cNvSpPr txBox="1"/>
          <p:nvPr/>
        </p:nvSpPr>
        <p:spPr>
          <a:xfrm>
            <a:off x="307625" y="16337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12" name="Google Shape;512;p86"/>
          <p:cNvSpPr/>
          <p:nvPr/>
        </p:nvSpPr>
        <p:spPr>
          <a:xfrm>
            <a:off x="4401863" y="31557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13" name="Google Shape;513;p86"/>
          <p:cNvSpPr/>
          <p:nvPr/>
        </p:nvSpPr>
        <p:spPr>
          <a:xfrm>
            <a:off x="4401863" y="39591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86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615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n-&gt;next = NULL;</a:t>
            </a:r>
            <a:endParaRPr>
              <a:solidFill>
                <a:srgbClr val="000000"/>
              </a:solidFill>
              <a:highlight>
                <a:schemeClr val="dk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515" name="Google Shape;515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6625" y="3997177"/>
            <a:ext cx="337825" cy="727376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86"/>
          <p:cNvSpPr/>
          <p:nvPr/>
        </p:nvSpPr>
        <p:spPr>
          <a:xfrm>
            <a:off x="123575" y="41512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86"/>
          <p:cNvSpPr txBox="1"/>
          <p:nvPr/>
        </p:nvSpPr>
        <p:spPr>
          <a:xfrm>
            <a:off x="307625" y="36149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18" name="Google Shape;518;p86"/>
          <p:cNvSpPr txBox="1"/>
          <p:nvPr/>
        </p:nvSpPr>
        <p:spPr>
          <a:xfrm>
            <a:off x="5629175" y="3349275"/>
            <a:ext cx="106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number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19" name="Google Shape;519;p86"/>
          <p:cNvSpPr txBox="1"/>
          <p:nvPr/>
        </p:nvSpPr>
        <p:spPr>
          <a:xfrm>
            <a:off x="5629175" y="4166050"/>
            <a:ext cx="106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20" name="Google Shape;520;p86"/>
          <p:cNvCxnSpPr/>
          <p:nvPr/>
        </p:nvCxnSpPr>
        <p:spPr>
          <a:xfrm rot="10800000" flipH="1">
            <a:off x="1350863" y="3557475"/>
            <a:ext cx="3051000" cy="995400"/>
          </a:xfrm>
          <a:prstGeom prst="curvedConnector3">
            <a:avLst>
              <a:gd name="adj1" fmla="val 78425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87"/>
          <p:cNvSpPr/>
          <p:nvPr/>
        </p:nvSpPr>
        <p:spPr>
          <a:xfrm>
            <a:off x="123575" y="21700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87"/>
          <p:cNvSpPr txBox="1"/>
          <p:nvPr/>
        </p:nvSpPr>
        <p:spPr>
          <a:xfrm>
            <a:off x="307625" y="16337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27" name="Google Shape;527;p87"/>
          <p:cNvSpPr/>
          <p:nvPr/>
        </p:nvSpPr>
        <p:spPr>
          <a:xfrm>
            <a:off x="4401863" y="31557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28" name="Google Shape;528;p87"/>
          <p:cNvSpPr/>
          <p:nvPr/>
        </p:nvSpPr>
        <p:spPr>
          <a:xfrm>
            <a:off x="4401863" y="39591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87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615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n-&gt;next = NULL;</a:t>
            </a:r>
            <a:endParaRPr>
              <a:solidFill>
                <a:srgbClr val="000000"/>
              </a:solidFill>
              <a:highlight>
                <a:schemeClr val="dk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30" name="Google Shape;530;p87"/>
          <p:cNvSpPr/>
          <p:nvPr/>
        </p:nvSpPr>
        <p:spPr>
          <a:xfrm>
            <a:off x="123575" y="41512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87"/>
          <p:cNvSpPr txBox="1"/>
          <p:nvPr/>
        </p:nvSpPr>
        <p:spPr>
          <a:xfrm>
            <a:off x="307625" y="36149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32" name="Google Shape;532;p87"/>
          <p:cNvSpPr txBox="1"/>
          <p:nvPr/>
        </p:nvSpPr>
        <p:spPr>
          <a:xfrm>
            <a:off x="5629175" y="3349275"/>
            <a:ext cx="106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number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33" name="Google Shape;533;p87"/>
          <p:cNvSpPr txBox="1"/>
          <p:nvPr/>
        </p:nvSpPr>
        <p:spPr>
          <a:xfrm>
            <a:off x="5629175" y="4166050"/>
            <a:ext cx="106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34" name="Google Shape;534;p87"/>
          <p:cNvCxnSpPr/>
          <p:nvPr/>
        </p:nvCxnSpPr>
        <p:spPr>
          <a:xfrm rot="10800000" flipH="1">
            <a:off x="1350863" y="3557475"/>
            <a:ext cx="3051000" cy="995400"/>
          </a:xfrm>
          <a:prstGeom prst="curvedConnector3">
            <a:avLst>
              <a:gd name="adj1" fmla="val 78425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88"/>
          <p:cNvSpPr/>
          <p:nvPr/>
        </p:nvSpPr>
        <p:spPr>
          <a:xfrm>
            <a:off x="123575" y="21700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88"/>
          <p:cNvSpPr txBox="1"/>
          <p:nvPr/>
        </p:nvSpPr>
        <p:spPr>
          <a:xfrm>
            <a:off x="307625" y="16337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41" name="Google Shape;541;p88"/>
          <p:cNvSpPr/>
          <p:nvPr/>
        </p:nvSpPr>
        <p:spPr>
          <a:xfrm>
            <a:off x="4401863" y="31557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42" name="Google Shape;542;p88"/>
          <p:cNvSpPr/>
          <p:nvPr/>
        </p:nvSpPr>
        <p:spPr>
          <a:xfrm>
            <a:off x="4401863" y="39591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88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615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list = n;</a:t>
            </a:r>
            <a:endParaRPr>
              <a:solidFill>
                <a:srgbClr val="000000"/>
              </a:solidFill>
              <a:highlight>
                <a:schemeClr val="dk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44" name="Google Shape;544;p88"/>
          <p:cNvSpPr/>
          <p:nvPr/>
        </p:nvSpPr>
        <p:spPr>
          <a:xfrm>
            <a:off x="123575" y="41512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88"/>
          <p:cNvSpPr txBox="1"/>
          <p:nvPr/>
        </p:nvSpPr>
        <p:spPr>
          <a:xfrm>
            <a:off x="307625" y="36149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46" name="Google Shape;546;p88"/>
          <p:cNvSpPr txBox="1"/>
          <p:nvPr/>
        </p:nvSpPr>
        <p:spPr>
          <a:xfrm>
            <a:off x="5629175" y="3349275"/>
            <a:ext cx="106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number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47" name="Google Shape;547;p88"/>
          <p:cNvSpPr txBox="1"/>
          <p:nvPr/>
        </p:nvSpPr>
        <p:spPr>
          <a:xfrm>
            <a:off x="5629175" y="4166050"/>
            <a:ext cx="106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48" name="Google Shape;548;p88"/>
          <p:cNvCxnSpPr/>
          <p:nvPr/>
        </p:nvCxnSpPr>
        <p:spPr>
          <a:xfrm rot="10800000" flipH="1">
            <a:off x="1350863" y="3557475"/>
            <a:ext cx="3051000" cy="995400"/>
          </a:xfrm>
          <a:prstGeom prst="curvedConnector3">
            <a:avLst>
              <a:gd name="adj1" fmla="val 78425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89"/>
          <p:cNvSpPr/>
          <p:nvPr/>
        </p:nvSpPr>
        <p:spPr>
          <a:xfrm>
            <a:off x="123575" y="21700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89"/>
          <p:cNvSpPr txBox="1"/>
          <p:nvPr/>
        </p:nvSpPr>
        <p:spPr>
          <a:xfrm>
            <a:off x="307625" y="16337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55" name="Google Shape;555;p89"/>
          <p:cNvSpPr/>
          <p:nvPr/>
        </p:nvSpPr>
        <p:spPr>
          <a:xfrm>
            <a:off x="4401863" y="31557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56" name="Google Shape;556;p89"/>
          <p:cNvSpPr/>
          <p:nvPr/>
        </p:nvSpPr>
        <p:spPr>
          <a:xfrm>
            <a:off x="4401863" y="39591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89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615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list = n;</a:t>
            </a:r>
            <a:endParaRPr>
              <a:solidFill>
                <a:srgbClr val="000000"/>
              </a:solidFill>
              <a:highlight>
                <a:schemeClr val="dk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58" name="Google Shape;558;p89"/>
          <p:cNvSpPr/>
          <p:nvPr/>
        </p:nvSpPr>
        <p:spPr>
          <a:xfrm>
            <a:off x="123575" y="41512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89"/>
          <p:cNvSpPr txBox="1"/>
          <p:nvPr/>
        </p:nvSpPr>
        <p:spPr>
          <a:xfrm>
            <a:off x="307625" y="36149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60" name="Google Shape;560;p89"/>
          <p:cNvSpPr txBox="1"/>
          <p:nvPr/>
        </p:nvSpPr>
        <p:spPr>
          <a:xfrm>
            <a:off x="5629175" y="3349275"/>
            <a:ext cx="106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number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61" name="Google Shape;561;p89"/>
          <p:cNvSpPr txBox="1"/>
          <p:nvPr/>
        </p:nvSpPr>
        <p:spPr>
          <a:xfrm>
            <a:off x="5629175" y="4166050"/>
            <a:ext cx="106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62" name="Google Shape;562;p89"/>
          <p:cNvCxnSpPr>
            <a:endCxn id="555" idx="1"/>
          </p:cNvCxnSpPr>
          <p:nvPr/>
        </p:nvCxnSpPr>
        <p:spPr>
          <a:xfrm rot="10800000" flipH="1">
            <a:off x="1350863" y="3557475"/>
            <a:ext cx="3051000" cy="995400"/>
          </a:xfrm>
          <a:prstGeom prst="curvedConnector3">
            <a:avLst>
              <a:gd name="adj1" fmla="val 78425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63" name="Google Shape;563;p89"/>
          <p:cNvSpPr/>
          <p:nvPr/>
        </p:nvSpPr>
        <p:spPr>
          <a:xfrm>
            <a:off x="1350750" y="2571750"/>
            <a:ext cx="3050955" cy="1146821"/>
          </a:xfrm>
          <a:custGeom>
            <a:avLst/>
            <a:gdLst/>
            <a:ahLst/>
            <a:cxnLst/>
            <a:rect l="l" t="t" r="r" b="b"/>
            <a:pathLst>
              <a:path w="119493" h="45631" extrusionOk="0">
                <a:moveTo>
                  <a:pt x="0" y="0"/>
                </a:moveTo>
                <a:cubicBezTo>
                  <a:pt x="7468" y="7227"/>
                  <a:pt x="24895" y="36779"/>
                  <a:pt x="44810" y="43364"/>
                </a:cubicBezTo>
                <a:cubicBezTo>
                  <a:pt x="64726" y="49949"/>
                  <a:pt x="107046" y="40152"/>
                  <a:pt x="119493" y="3951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90"/>
          <p:cNvSpPr/>
          <p:nvPr/>
        </p:nvSpPr>
        <p:spPr>
          <a:xfrm>
            <a:off x="123575" y="21700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90"/>
          <p:cNvSpPr txBox="1"/>
          <p:nvPr/>
        </p:nvSpPr>
        <p:spPr>
          <a:xfrm>
            <a:off x="307625" y="16337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70" name="Google Shape;570;p90"/>
          <p:cNvSpPr/>
          <p:nvPr/>
        </p:nvSpPr>
        <p:spPr>
          <a:xfrm>
            <a:off x="4401863" y="31557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71" name="Google Shape;571;p90"/>
          <p:cNvSpPr/>
          <p:nvPr/>
        </p:nvSpPr>
        <p:spPr>
          <a:xfrm>
            <a:off x="4401863" y="39591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90"/>
          <p:cNvSpPr/>
          <p:nvPr/>
        </p:nvSpPr>
        <p:spPr>
          <a:xfrm>
            <a:off x="1350750" y="2571750"/>
            <a:ext cx="3050955" cy="1146821"/>
          </a:xfrm>
          <a:custGeom>
            <a:avLst/>
            <a:gdLst/>
            <a:ahLst/>
            <a:cxnLst/>
            <a:rect l="l" t="t" r="r" b="b"/>
            <a:pathLst>
              <a:path w="119493" h="45631" extrusionOk="0">
                <a:moveTo>
                  <a:pt x="0" y="0"/>
                </a:moveTo>
                <a:cubicBezTo>
                  <a:pt x="7468" y="7227"/>
                  <a:pt x="24895" y="36779"/>
                  <a:pt x="44810" y="43364"/>
                </a:cubicBezTo>
                <a:cubicBezTo>
                  <a:pt x="64726" y="49949"/>
                  <a:pt x="107046" y="40152"/>
                  <a:pt x="119493" y="3951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73" name="Google Shape;573;p90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615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endParaRPr>
              <a:solidFill>
                <a:srgbClr val="000000"/>
              </a:solidFill>
              <a:highlight>
                <a:schemeClr val="dk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91"/>
          <p:cNvSpPr/>
          <p:nvPr/>
        </p:nvSpPr>
        <p:spPr>
          <a:xfrm>
            <a:off x="123575" y="21700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91"/>
          <p:cNvSpPr txBox="1"/>
          <p:nvPr/>
        </p:nvSpPr>
        <p:spPr>
          <a:xfrm>
            <a:off x="307625" y="16337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80" name="Google Shape;580;p91"/>
          <p:cNvSpPr/>
          <p:nvPr/>
        </p:nvSpPr>
        <p:spPr>
          <a:xfrm>
            <a:off x="4401863" y="31557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81" name="Google Shape;581;p91"/>
          <p:cNvSpPr/>
          <p:nvPr/>
        </p:nvSpPr>
        <p:spPr>
          <a:xfrm>
            <a:off x="4401863" y="39591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91"/>
          <p:cNvSpPr/>
          <p:nvPr/>
        </p:nvSpPr>
        <p:spPr>
          <a:xfrm>
            <a:off x="1350750" y="2571750"/>
            <a:ext cx="3050955" cy="1146821"/>
          </a:xfrm>
          <a:custGeom>
            <a:avLst/>
            <a:gdLst/>
            <a:ahLst/>
            <a:cxnLst/>
            <a:rect l="l" t="t" r="r" b="b"/>
            <a:pathLst>
              <a:path w="119493" h="45631" extrusionOk="0">
                <a:moveTo>
                  <a:pt x="0" y="0"/>
                </a:moveTo>
                <a:cubicBezTo>
                  <a:pt x="7468" y="7227"/>
                  <a:pt x="24895" y="36779"/>
                  <a:pt x="44810" y="43364"/>
                </a:cubicBezTo>
                <a:cubicBezTo>
                  <a:pt x="64726" y="49949"/>
                  <a:pt x="107046" y="40152"/>
                  <a:pt x="119493" y="3951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83" name="Google Shape;583;p9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615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node *n = malloc(sizeof(node)); </a:t>
            </a:r>
            <a:endParaRPr>
              <a:solidFill>
                <a:srgbClr val="000000"/>
              </a:solidFill>
              <a:highlight>
                <a:schemeClr val="dk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92"/>
          <p:cNvSpPr/>
          <p:nvPr/>
        </p:nvSpPr>
        <p:spPr>
          <a:xfrm>
            <a:off x="123575" y="21700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92"/>
          <p:cNvSpPr txBox="1"/>
          <p:nvPr/>
        </p:nvSpPr>
        <p:spPr>
          <a:xfrm>
            <a:off x="307625" y="16337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90" name="Google Shape;590;p92"/>
          <p:cNvSpPr/>
          <p:nvPr/>
        </p:nvSpPr>
        <p:spPr>
          <a:xfrm>
            <a:off x="4401863" y="31557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91" name="Google Shape;591;p92"/>
          <p:cNvSpPr/>
          <p:nvPr/>
        </p:nvSpPr>
        <p:spPr>
          <a:xfrm>
            <a:off x="4401863" y="39591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92"/>
          <p:cNvSpPr/>
          <p:nvPr/>
        </p:nvSpPr>
        <p:spPr>
          <a:xfrm>
            <a:off x="1350750" y="2571750"/>
            <a:ext cx="3050955" cy="1146821"/>
          </a:xfrm>
          <a:custGeom>
            <a:avLst/>
            <a:gdLst/>
            <a:ahLst/>
            <a:cxnLst/>
            <a:rect l="l" t="t" r="r" b="b"/>
            <a:pathLst>
              <a:path w="119493" h="45631" extrusionOk="0">
                <a:moveTo>
                  <a:pt x="0" y="0"/>
                </a:moveTo>
                <a:cubicBezTo>
                  <a:pt x="7468" y="7227"/>
                  <a:pt x="24895" y="36779"/>
                  <a:pt x="44810" y="43364"/>
                </a:cubicBezTo>
                <a:cubicBezTo>
                  <a:pt x="64726" y="49949"/>
                  <a:pt x="107046" y="40152"/>
                  <a:pt x="119493" y="3951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93" name="Google Shape;593;p92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615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node *n = malloc(sizeof(node)); </a:t>
            </a:r>
            <a:endParaRPr>
              <a:solidFill>
                <a:srgbClr val="000000"/>
              </a:solidFill>
              <a:highlight>
                <a:schemeClr val="dk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94" name="Google Shape;594;p92"/>
          <p:cNvSpPr/>
          <p:nvPr/>
        </p:nvSpPr>
        <p:spPr>
          <a:xfrm>
            <a:off x="123575" y="41512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92"/>
          <p:cNvSpPr txBox="1"/>
          <p:nvPr/>
        </p:nvSpPr>
        <p:spPr>
          <a:xfrm>
            <a:off x="307625" y="36149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596" name="Google Shape;596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312" y="4189265"/>
            <a:ext cx="337825" cy="72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93"/>
          <p:cNvSpPr/>
          <p:nvPr/>
        </p:nvSpPr>
        <p:spPr>
          <a:xfrm>
            <a:off x="123575" y="21700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93"/>
          <p:cNvSpPr txBox="1"/>
          <p:nvPr/>
        </p:nvSpPr>
        <p:spPr>
          <a:xfrm>
            <a:off x="307625" y="16337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03" name="Google Shape;603;p93"/>
          <p:cNvSpPr/>
          <p:nvPr/>
        </p:nvSpPr>
        <p:spPr>
          <a:xfrm>
            <a:off x="4401863" y="31557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04" name="Google Shape;604;p93"/>
          <p:cNvSpPr/>
          <p:nvPr/>
        </p:nvSpPr>
        <p:spPr>
          <a:xfrm>
            <a:off x="4401863" y="39591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93"/>
          <p:cNvSpPr/>
          <p:nvPr/>
        </p:nvSpPr>
        <p:spPr>
          <a:xfrm>
            <a:off x="1350750" y="2571750"/>
            <a:ext cx="3050955" cy="1146821"/>
          </a:xfrm>
          <a:custGeom>
            <a:avLst/>
            <a:gdLst/>
            <a:ahLst/>
            <a:cxnLst/>
            <a:rect l="l" t="t" r="r" b="b"/>
            <a:pathLst>
              <a:path w="119493" h="45631" extrusionOk="0">
                <a:moveTo>
                  <a:pt x="0" y="0"/>
                </a:moveTo>
                <a:cubicBezTo>
                  <a:pt x="7468" y="7227"/>
                  <a:pt x="24895" y="36779"/>
                  <a:pt x="44810" y="43364"/>
                </a:cubicBezTo>
                <a:cubicBezTo>
                  <a:pt x="64726" y="49949"/>
                  <a:pt x="107046" y="40152"/>
                  <a:pt x="119493" y="3951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06" name="Google Shape;606;p93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615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node *n = malloc(sizeof(node)); </a:t>
            </a:r>
            <a:endParaRPr>
              <a:solidFill>
                <a:srgbClr val="000000"/>
              </a:solidFill>
              <a:highlight>
                <a:schemeClr val="dk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07" name="Google Shape;607;p93"/>
          <p:cNvSpPr/>
          <p:nvPr/>
        </p:nvSpPr>
        <p:spPr>
          <a:xfrm>
            <a:off x="2774100" y="17683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08" name="Google Shape;608;p93"/>
          <p:cNvSpPr/>
          <p:nvPr/>
        </p:nvSpPr>
        <p:spPr>
          <a:xfrm>
            <a:off x="2774100" y="2571750"/>
            <a:ext cx="1227300" cy="803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93"/>
          <p:cNvSpPr/>
          <p:nvPr/>
        </p:nvSpPr>
        <p:spPr>
          <a:xfrm>
            <a:off x="123575" y="41512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93"/>
          <p:cNvSpPr txBox="1"/>
          <p:nvPr/>
        </p:nvSpPr>
        <p:spPr>
          <a:xfrm>
            <a:off x="307625" y="36149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611" name="Google Shape;611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8850" y="1806352"/>
            <a:ext cx="337825" cy="727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8862" y="2609752"/>
            <a:ext cx="337825" cy="727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312" y="4189265"/>
            <a:ext cx="337825" cy="72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FIFO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94"/>
          <p:cNvSpPr/>
          <p:nvPr/>
        </p:nvSpPr>
        <p:spPr>
          <a:xfrm>
            <a:off x="123575" y="21700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94"/>
          <p:cNvSpPr txBox="1"/>
          <p:nvPr/>
        </p:nvSpPr>
        <p:spPr>
          <a:xfrm>
            <a:off x="307625" y="16337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20" name="Google Shape;620;p94"/>
          <p:cNvSpPr/>
          <p:nvPr/>
        </p:nvSpPr>
        <p:spPr>
          <a:xfrm>
            <a:off x="4401863" y="31557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21" name="Google Shape;621;p94"/>
          <p:cNvSpPr/>
          <p:nvPr/>
        </p:nvSpPr>
        <p:spPr>
          <a:xfrm>
            <a:off x="4401863" y="39591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94"/>
          <p:cNvSpPr/>
          <p:nvPr/>
        </p:nvSpPr>
        <p:spPr>
          <a:xfrm>
            <a:off x="1350750" y="2571750"/>
            <a:ext cx="3050955" cy="1146821"/>
          </a:xfrm>
          <a:custGeom>
            <a:avLst/>
            <a:gdLst/>
            <a:ahLst/>
            <a:cxnLst/>
            <a:rect l="l" t="t" r="r" b="b"/>
            <a:pathLst>
              <a:path w="119493" h="45631" extrusionOk="0">
                <a:moveTo>
                  <a:pt x="0" y="0"/>
                </a:moveTo>
                <a:cubicBezTo>
                  <a:pt x="7468" y="7227"/>
                  <a:pt x="24895" y="36779"/>
                  <a:pt x="44810" y="43364"/>
                </a:cubicBezTo>
                <a:cubicBezTo>
                  <a:pt x="64726" y="49949"/>
                  <a:pt x="107046" y="40152"/>
                  <a:pt x="119493" y="3951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23" name="Google Shape;623;p94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615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node *n = malloc(sizeof(node)); </a:t>
            </a:r>
            <a:endParaRPr>
              <a:solidFill>
                <a:srgbClr val="000000"/>
              </a:solidFill>
              <a:highlight>
                <a:schemeClr val="dk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24" name="Google Shape;624;p94"/>
          <p:cNvSpPr/>
          <p:nvPr/>
        </p:nvSpPr>
        <p:spPr>
          <a:xfrm>
            <a:off x="2774100" y="17683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25" name="Google Shape;625;p94"/>
          <p:cNvSpPr/>
          <p:nvPr/>
        </p:nvSpPr>
        <p:spPr>
          <a:xfrm>
            <a:off x="2774100" y="2571750"/>
            <a:ext cx="1227300" cy="803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94"/>
          <p:cNvSpPr/>
          <p:nvPr/>
        </p:nvSpPr>
        <p:spPr>
          <a:xfrm>
            <a:off x="123575" y="41512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94"/>
          <p:cNvSpPr txBox="1"/>
          <p:nvPr/>
        </p:nvSpPr>
        <p:spPr>
          <a:xfrm>
            <a:off x="307625" y="36149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628" name="Google Shape;628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8850" y="1806352"/>
            <a:ext cx="337825" cy="727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8862" y="2609752"/>
            <a:ext cx="337825" cy="7273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0" name="Google Shape;630;p94"/>
          <p:cNvCxnSpPr>
            <a:stCxn id="626" idx="3"/>
            <a:endCxn id="624" idx="1"/>
          </p:cNvCxnSpPr>
          <p:nvPr/>
        </p:nvCxnSpPr>
        <p:spPr>
          <a:xfrm rot="10800000" flipH="1">
            <a:off x="1350875" y="2170050"/>
            <a:ext cx="1423200" cy="2382900"/>
          </a:xfrm>
          <a:prstGeom prst="curvedConnector3">
            <a:avLst>
              <a:gd name="adj1" fmla="val 50001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95"/>
          <p:cNvSpPr/>
          <p:nvPr/>
        </p:nvSpPr>
        <p:spPr>
          <a:xfrm>
            <a:off x="123575" y="21700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95"/>
          <p:cNvSpPr txBox="1"/>
          <p:nvPr/>
        </p:nvSpPr>
        <p:spPr>
          <a:xfrm>
            <a:off x="307625" y="16337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37" name="Google Shape;637;p95"/>
          <p:cNvSpPr/>
          <p:nvPr/>
        </p:nvSpPr>
        <p:spPr>
          <a:xfrm>
            <a:off x="4401863" y="31557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38" name="Google Shape;638;p95"/>
          <p:cNvSpPr/>
          <p:nvPr/>
        </p:nvSpPr>
        <p:spPr>
          <a:xfrm>
            <a:off x="4401863" y="39591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95"/>
          <p:cNvSpPr/>
          <p:nvPr/>
        </p:nvSpPr>
        <p:spPr>
          <a:xfrm>
            <a:off x="1350750" y="2571750"/>
            <a:ext cx="3050955" cy="1146821"/>
          </a:xfrm>
          <a:custGeom>
            <a:avLst/>
            <a:gdLst/>
            <a:ahLst/>
            <a:cxnLst/>
            <a:rect l="l" t="t" r="r" b="b"/>
            <a:pathLst>
              <a:path w="119493" h="45631" extrusionOk="0">
                <a:moveTo>
                  <a:pt x="0" y="0"/>
                </a:moveTo>
                <a:cubicBezTo>
                  <a:pt x="7468" y="7227"/>
                  <a:pt x="24895" y="36779"/>
                  <a:pt x="44810" y="43364"/>
                </a:cubicBezTo>
                <a:cubicBezTo>
                  <a:pt x="64726" y="49949"/>
                  <a:pt x="107046" y="40152"/>
                  <a:pt x="119493" y="3951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40" name="Google Shape;640;p95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615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n-&gt;number = 2;</a:t>
            </a:r>
            <a:endParaRPr>
              <a:solidFill>
                <a:srgbClr val="000000"/>
              </a:solidFill>
              <a:highlight>
                <a:schemeClr val="dk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41" name="Google Shape;641;p95"/>
          <p:cNvSpPr/>
          <p:nvPr/>
        </p:nvSpPr>
        <p:spPr>
          <a:xfrm>
            <a:off x="2774100" y="17683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42" name="Google Shape;642;p95"/>
          <p:cNvSpPr/>
          <p:nvPr/>
        </p:nvSpPr>
        <p:spPr>
          <a:xfrm>
            <a:off x="2774100" y="2571750"/>
            <a:ext cx="1227300" cy="803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95"/>
          <p:cNvSpPr/>
          <p:nvPr/>
        </p:nvSpPr>
        <p:spPr>
          <a:xfrm>
            <a:off x="123575" y="41512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95"/>
          <p:cNvSpPr txBox="1"/>
          <p:nvPr/>
        </p:nvSpPr>
        <p:spPr>
          <a:xfrm>
            <a:off x="307625" y="36149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645" name="Google Shape;645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8850" y="1806352"/>
            <a:ext cx="337825" cy="727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8862" y="2609752"/>
            <a:ext cx="337825" cy="7273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7" name="Google Shape;647;p95"/>
          <p:cNvCxnSpPr>
            <a:stCxn id="643" idx="3"/>
            <a:endCxn id="641" idx="1"/>
          </p:cNvCxnSpPr>
          <p:nvPr/>
        </p:nvCxnSpPr>
        <p:spPr>
          <a:xfrm rot="10800000" flipH="1">
            <a:off x="1350875" y="2170050"/>
            <a:ext cx="1423200" cy="2382900"/>
          </a:xfrm>
          <a:prstGeom prst="curvedConnector3">
            <a:avLst>
              <a:gd name="adj1" fmla="val 50001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96"/>
          <p:cNvSpPr/>
          <p:nvPr/>
        </p:nvSpPr>
        <p:spPr>
          <a:xfrm>
            <a:off x="123575" y="21700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96"/>
          <p:cNvSpPr txBox="1"/>
          <p:nvPr/>
        </p:nvSpPr>
        <p:spPr>
          <a:xfrm>
            <a:off x="307625" y="16337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54" name="Google Shape;654;p96"/>
          <p:cNvSpPr/>
          <p:nvPr/>
        </p:nvSpPr>
        <p:spPr>
          <a:xfrm>
            <a:off x="4401863" y="31557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55" name="Google Shape;655;p96"/>
          <p:cNvSpPr/>
          <p:nvPr/>
        </p:nvSpPr>
        <p:spPr>
          <a:xfrm>
            <a:off x="4401863" y="39591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96"/>
          <p:cNvSpPr/>
          <p:nvPr/>
        </p:nvSpPr>
        <p:spPr>
          <a:xfrm>
            <a:off x="1350750" y="2571750"/>
            <a:ext cx="3050955" cy="1146821"/>
          </a:xfrm>
          <a:custGeom>
            <a:avLst/>
            <a:gdLst/>
            <a:ahLst/>
            <a:cxnLst/>
            <a:rect l="l" t="t" r="r" b="b"/>
            <a:pathLst>
              <a:path w="119493" h="45631" extrusionOk="0">
                <a:moveTo>
                  <a:pt x="0" y="0"/>
                </a:moveTo>
                <a:cubicBezTo>
                  <a:pt x="7468" y="7227"/>
                  <a:pt x="24895" y="36779"/>
                  <a:pt x="44810" y="43364"/>
                </a:cubicBezTo>
                <a:cubicBezTo>
                  <a:pt x="64726" y="49949"/>
                  <a:pt x="107046" y="40152"/>
                  <a:pt x="119493" y="3951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57" name="Google Shape;657;p96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615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n-&gt;number = 2;</a:t>
            </a:r>
            <a:endParaRPr>
              <a:solidFill>
                <a:srgbClr val="000000"/>
              </a:solidFill>
              <a:highlight>
                <a:schemeClr val="dk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58" name="Google Shape;658;p96"/>
          <p:cNvSpPr/>
          <p:nvPr/>
        </p:nvSpPr>
        <p:spPr>
          <a:xfrm>
            <a:off x="2774100" y="17683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59" name="Google Shape;659;p96"/>
          <p:cNvSpPr/>
          <p:nvPr/>
        </p:nvSpPr>
        <p:spPr>
          <a:xfrm>
            <a:off x="2774100" y="2571750"/>
            <a:ext cx="1227300" cy="803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96"/>
          <p:cNvSpPr/>
          <p:nvPr/>
        </p:nvSpPr>
        <p:spPr>
          <a:xfrm>
            <a:off x="123575" y="41512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96"/>
          <p:cNvSpPr txBox="1"/>
          <p:nvPr/>
        </p:nvSpPr>
        <p:spPr>
          <a:xfrm>
            <a:off x="307625" y="36149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662" name="Google Shape;662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8862" y="2609752"/>
            <a:ext cx="337825" cy="7273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3" name="Google Shape;663;p96"/>
          <p:cNvCxnSpPr>
            <a:stCxn id="660" idx="3"/>
            <a:endCxn id="658" idx="1"/>
          </p:cNvCxnSpPr>
          <p:nvPr/>
        </p:nvCxnSpPr>
        <p:spPr>
          <a:xfrm rot="10800000" flipH="1">
            <a:off x="1350875" y="2170050"/>
            <a:ext cx="1423200" cy="2382900"/>
          </a:xfrm>
          <a:prstGeom prst="curvedConnector3">
            <a:avLst>
              <a:gd name="adj1" fmla="val 50001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97"/>
          <p:cNvSpPr/>
          <p:nvPr/>
        </p:nvSpPr>
        <p:spPr>
          <a:xfrm>
            <a:off x="123575" y="21700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97"/>
          <p:cNvSpPr txBox="1"/>
          <p:nvPr/>
        </p:nvSpPr>
        <p:spPr>
          <a:xfrm>
            <a:off x="307625" y="16337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70" name="Google Shape;670;p97"/>
          <p:cNvSpPr/>
          <p:nvPr/>
        </p:nvSpPr>
        <p:spPr>
          <a:xfrm>
            <a:off x="4401863" y="31557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71" name="Google Shape;671;p97"/>
          <p:cNvSpPr/>
          <p:nvPr/>
        </p:nvSpPr>
        <p:spPr>
          <a:xfrm>
            <a:off x="4401863" y="39591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97"/>
          <p:cNvSpPr/>
          <p:nvPr/>
        </p:nvSpPr>
        <p:spPr>
          <a:xfrm>
            <a:off x="1350750" y="2571750"/>
            <a:ext cx="3050955" cy="1146821"/>
          </a:xfrm>
          <a:custGeom>
            <a:avLst/>
            <a:gdLst/>
            <a:ahLst/>
            <a:cxnLst/>
            <a:rect l="l" t="t" r="r" b="b"/>
            <a:pathLst>
              <a:path w="119493" h="45631" extrusionOk="0">
                <a:moveTo>
                  <a:pt x="0" y="0"/>
                </a:moveTo>
                <a:cubicBezTo>
                  <a:pt x="7468" y="7227"/>
                  <a:pt x="24895" y="36779"/>
                  <a:pt x="44810" y="43364"/>
                </a:cubicBezTo>
                <a:cubicBezTo>
                  <a:pt x="64726" y="49949"/>
                  <a:pt x="107046" y="40152"/>
                  <a:pt x="119493" y="3951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73" name="Google Shape;673;p97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615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n-&gt;next = NULL;</a:t>
            </a:r>
            <a:endParaRPr>
              <a:solidFill>
                <a:srgbClr val="000000"/>
              </a:solidFill>
              <a:highlight>
                <a:schemeClr val="dk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74" name="Google Shape;674;p97"/>
          <p:cNvSpPr/>
          <p:nvPr/>
        </p:nvSpPr>
        <p:spPr>
          <a:xfrm>
            <a:off x="2774100" y="17683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75" name="Google Shape;675;p97"/>
          <p:cNvSpPr/>
          <p:nvPr/>
        </p:nvSpPr>
        <p:spPr>
          <a:xfrm>
            <a:off x="2774100" y="2571750"/>
            <a:ext cx="1227300" cy="803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97"/>
          <p:cNvSpPr/>
          <p:nvPr/>
        </p:nvSpPr>
        <p:spPr>
          <a:xfrm>
            <a:off x="123575" y="41512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97"/>
          <p:cNvSpPr txBox="1"/>
          <p:nvPr/>
        </p:nvSpPr>
        <p:spPr>
          <a:xfrm>
            <a:off x="307625" y="36149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678" name="Google Shape;678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8862" y="2609752"/>
            <a:ext cx="337825" cy="7273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9" name="Google Shape;679;p97"/>
          <p:cNvCxnSpPr>
            <a:stCxn id="676" idx="3"/>
            <a:endCxn id="674" idx="1"/>
          </p:cNvCxnSpPr>
          <p:nvPr/>
        </p:nvCxnSpPr>
        <p:spPr>
          <a:xfrm rot="10800000" flipH="1">
            <a:off x="1350875" y="2170050"/>
            <a:ext cx="1423200" cy="2382900"/>
          </a:xfrm>
          <a:prstGeom prst="curvedConnector3">
            <a:avLst>
              <a:gd name="adj1" fmla="val 50001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98"/>
          <p:cNvSpPr/>
          <p:nvPr/>
        </p:nvSpPr>
        <p:spPr>
          <a:xfrm>
            <a:off x="123575" y="21700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98"/>
          <p:cNvSpPr txBox="1"/>
          <p:nvPr/>
        </p:nvSpPr>
        <p:spPr>
          <a:xfrm>
            <a:off x="307625" y="16337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86" name="Google Shape;686;p98"/>
          <p:cNvSpPr/>
          <p:nvPr/>
        </p:nvSpPr>
        <p:spPr>
          <a:xfrm>
            <a:off x="4401863" y="31557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87" name="Google Shape;687;p98"/>
          <p:cNvSpPr/>
          <p:nvPr/>
        </p:nvSpPr>
        <p:spPr>
          <a:xfrm>
            <a:off x="4401863" y="39591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98"/>
          <p:cNvSpPr/>
          <p:nvPr/>
        </p:nvSpPr>
        <p:spPr>
          <a:xfrm>
            <a:off x="1350750" y="2571750"/>
            <a:ext cx="3050955" cy="1146821"/>
          </a:xfrm>
          <a:custGeom>
            <a:avLst/>
            <a:gdLst/>
            <a:ahLst/>
            <a:cxnLst/>
            <a:rect l="l" t="t" r="r" b="b"/>
            <a:pathLst>
              <a:path w="119493" h="45631" extrusionOk="0">
                <a:moveTo>
                  <a:pt x="0" y="0"/>
                </a:moveTo>
                <a:cubicBezTo>
                  <a:pt x="7468" y="7227"/>
                  <a:pt x="24895" y="36779"/>
                  <a:pt x="44810" y="43364"/>
                </a:cubicBezTo>
                <a:cubicBezTo>
                  <a:pt x="64726" y="49949"/>
                  <a:pt x="107046" y="40152"/>
                  <a:pt x="119493" y="3951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89" name="Google Shape;689;p98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615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n-&gt;next = NULL;</a:t>
            </a:r>
            <a:endParaRPr>
              <a:solidFill>
                <a:srgbClr val="000000"/>
              </a:solidFill>
              <a:highlight>
                <a:schemeClr val="dk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90" name="Google Shape;690;p98"/>
          <p:cNvSpPr/>
          <p:nvPr/>
        </p:nvSpPr>
        <p:spPr>
          <a:xfrm>
            <a:off x="2774100" y="17683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91" name="Google Shape;691;p98"/>
          <p:cNvSpPr/>
          <p:nvPr/>
        </p:nvSpPr>
        <p:spPr>
          <a:xfrm>
            <a:off x="2774100" y="2571750"/>
            <a:ext cx="1227300" cy="803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98"/>
          <p:cNvSpPr/>
          <p:nvPr/>
        </p:nvSpPr>
        <p:spPr>
          <a:xfrm>
            <a:off x="123575" y="41512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98"/>
          <p:cNvSpPr txBox="1"/>
          <p:nvPr/>
        </p:nvSpPr>
        <p:spPr>
          <a:xfrm>
            <a:off x="307625" y="36149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694" name="Google Shape;694;p98"/>
          <p:cNvCxnSpPr>
            <a:stCxn id="692" idx="3"/>
            <a:endCxn id="690" idx="1"/>
          </p:cNvCxnSpPr>
          <p:nvPr/>
        </p:nvCxnSpPr>
        <p:spPr>
          <a:xfrm rot="10800000" flipH="1">
            <a:off x="1350875" y="2170050"/>
            <a:ext cx="1423200" cy="2382900"/>
          </a:xfrm>
          <a:prstGeom prst="curvedConnector3">
            <a:avLst>
              <a:gd name="adj1" fmla="val 50001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99"/>
          <p:cNvSpPr/>
          <p:nvPr/>
        </p:nvSpPr>
        <p:spPr>
          <a:xfrm>
            <a:off x="123575" y="21700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99"/>
          <p:cNvSpPr txBox="1"/>
          <p:nvPr/>
        </p:nvSpPr>
        <p:spPr>
          <a:xfrm>
            <a:off x="307625" y="16337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01" name="Google Shape;701;p99"/>
          <p:cNvSpPr/>
          <p:nvPr/>
        </p:nvSpPr>
        <p:spPr>
          <a:xfrm>
            <a:off x="4401863" y="31557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02" name="Google Shape;702;p99"/>
          <p:cNvSpPr/>
          <p:nvPr/>
        </p:nvSpPr>
        <p:spPr>
          <a:xfrm>
            <a:off x="4401863" y="39591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99"/>
          <p:cNvSpPr/>
          <p:nvPr/>
        </p:nvSpPr>
        <p:spPr>
          <a:xfrm>
            <a:off x="1350750" y="2571750"/>
            <a:ext cx="3050955" cy="1146821"/>
          </a:xfrm>
          <a:custGeom>
            <a:avLst/>
            <a:gdLst/>
            <a:ahLst/>
            <a:cxnLst/>
            <a:rect l="l" t="t" r="r" b="b"/>
            <a:pathLst>
              <a:path w="119493" h="45631" extrusionOk="0">
                <a:moveTo>
                  <a:pt x="0" y="0"/>
                </a:moveTo>
                <a:cubicBezTo>
                  <a:pt x="7468" y="7227"/>
                  <a:pt x="24895" y="36779"/>
                  <a:pt x="44810" y="43364"/>
                </a:cubicBezTo>
                <a:cubicBezTo>
                  <a:pt x="64726" y="49949"/>
                  <a:pt x="107046" y="40152"/>
                  <a:pt x="119493" y="3951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04" name="Google Shape;704;p99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615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endParaRPr>
              <a:solidFill>
                <a:srgbClr val="000000"/>
              </a:solidFill>
              <a:highlight>
                <a:schemeClr val="dk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05" name="Google Shape;705;p99"/>
          <p:cNvSpPr/>
          <p:nvPr/>
        </p:nvSpPr>
        <p:spPr>
          <a:xfrm>
            <a:off x="2774100" y="17683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06" name="Google Shape;706;p99"/>
          <p:cNvSpPr/>
          <p:nvPr/>
        </p:nvSpPr>
        <p:spPr>
          <a:xfrm>
            <a:off x="2774100" y="2571750"/>
            <a:ext cx="1227300" cy="803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99"/>
          <p:cNvSpPr/>
          <p:nvPr/>
        </p:nvSpPr>
        <p:spPr>
          <a:xfrm>
            <a:off x="123575" y="41512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99"/>
          <p:cNvSpPr txBox="1"/>
          <p:nvPr/>
        </p:nvSpPr>
        <p:spPr>
          <a:xfrm>
            <a:off x="307625" y="36149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09" name="Google Shape;709;p99"/>
          <p:cNvCxnSpPr>
            <a:stCxn id="707" idx="3"/>
            <a:endCxn id="705" idx="1"/>
          </p:cNvCxnSpPr>
          <p:nvPr/>
        </p:nvCxnSpPr>
        <p:spPr>
          <a:xfrm rot="10800000" flipH="1">
            <a:off x="1350875" y="2170050"/>
            <a:ext cx="1423200" cy="2382900"/>
          </a:xfrm>
          <a:prstGeom prst="curvedConnector3">
            <a:avLst>
              <a:gd name="adj1" fmla="val 50001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00"/>
          <p:cNvSpPr/>
          <p:nvPr/>
        </p:nvSpPr>
        <p:spPr>
          <a:xfrm>
            <a:off x="123575" y="21700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100"/>
          <p:cNvSpPr txBox="1"/>
          <p:nvPr/>
        </p:nvSpPr>
        <p:spPr>
          <a:xfrm>
            <a:off x="307625" y="16337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16" name="Google Shape;716;p100"/>
          <p:cNvSpPr/>
          <p:nvPr/>
        </p:nvSpPr>
        <p:spPr>
          <a:xfrm>
            <a:off x="4401863" y="31557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17" name="Google Shape;717;p100"/>
          <p:cNvSpPr/>
          <p:nvPr/>
        </p:nvSpPr>
        <p:spPr>
          <a:xfrm>
            <a:off x="4401863" y="39591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100"/>
          <p:cNvSpPr/>
          <p:nvPr/>
        </p:nvSpPr>
        <p:spPr>
          <a:xfrm>
            <a:off x="1350750" y="2571750"/>
            <a:ext cx="3050955" cy="1146821"/>
          </a:xfrm>
          <a:custGeom>
            <a:avLst/>
            <a:gdLst/>
            <a:ahLst/>
            <a:cxnLst/>
            <a:rect l="l" t="t" r="r" b="b"/>
            <a:pathLst>
              <a:path w="119493" h="45631" extrusionOk="0">
                <a:moveTo>
                  <a:pt x="0" y="0"/>
                </a:moveTo>
                <a:cubicBezTo>
                  <a:pt x="7468" y="7227"/>
                  <a:pt x="24895" y="36779"/>
                  <a:pt x="44810" y="43364"/>
                </a:cubicBezTo>
                <a:cubicBezTo>
                  <a:pt x="64726" y="49949"/>
                  <a:pt x="107046" y="40152"/>
                  <a:pt x="119493" y="3951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19" name="Google Shape;719;p100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615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list = n;</a:t>
            </a:r>
            <a:endParaRPr>
              <a:solidFill>
                <a:srgbClr val="000000"/>
              </a:solidFill>
              <a:highlight>
                <a:schemeClr val="dk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20" name="Google Shape;720;p100"/>
          <p:cNvSpPr/>
          <p:nvPr/>
        </p:nvSpPr>
        <p:spPr>
          <a:xfrm>
            <a:off x="2774100" y="17683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21" name="Google Shape;721;p100"/>
          <p:cNvSpPr/>
          <p:nvPr/>
        </p:nvSpPr>
        <p:spPr>
          <a:xfrm>
            <a:off x="2774100" y="2571750"/>
            <a:ext cx="1227300" cy="803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100"/>
          <p:cNvSpPr/>
          <p:nvPr/>
        </p:nvSpPr>
        <p:spPr>
          <a:xfrm>
            <a:off x="123575" y="41512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100"/>
          <p:cNvSpPr txBox="1"/>
          <p:nvPr/>
        </p:nvSpPr>
        <p:spPr>
          <a:xfrm>
            <a:off x="307625" y="36149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24" name="Google Shape;724;p100"/>
          <p:cNvCxnSpPr>
            <a:stCxn id="722" idx="3"/>
            <a:endCxn id="720" idx="1"/>
          </p:cNvCxnSpPr>
          <p:nvPr/>
        </p:nvCxnSpPr>
        <p:spPr>
          <a:xfrm rot="10800000" flipH="1">
            <a:off x="1350875" y="2170050"/>
            <a:ext cx="1423200" cy="2382900"/>
          </a:xfrm>
          <a:prstGeom prst="curvedConnector3">
            <a:avLst>
              <a:gd name="adj1" fmla="val 50001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01"/>
          <p:cNvSpPr/>
          <p:nvPr/>
        </p:nvSpPr>
        <p:spPr>
          <a:xfrm>
            <a:off x="123575" y="21700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101"/>
          <p:cNvSpPr txBox="1"/>
          <p:nvPr/>
        </p:nvSpPr>
        <p:spPr>
          <a:xfrm>
            <a:off x="307625" y="16337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31" name="Google Shape;731;p101"/>
          <p:cNvSpPr/>
          <p:nvPr/>
        </p:nvSpPr>
        <p:spPr>
          <a:xfrm>
            <a:off x="4401863" y="31557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32" name="Google Shape;732;p101"/>
          <p:cNvSpPr/>
          <p:nvPr/>
        </p:nvSpPr>
        <p:spPr>
          <a:xfrm>
            <a:off x="4401863" y="39591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10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615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list = n;</a:t>
            </a:r>
            <a:endParaRPr>
              <a:solidFill>
                <a:srgbClr val="000000"/>
              </a:solidFill>
              <a:highlight>
                <a:schemeClr val="dk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34" name="Google Shape;734;p101"/>
          <p:cNvSpPr/>
          <p:nvPr/>
        </p:nvSpPr>
        <p:spPr>
          <a:xfrm>
            <a:off x="2774100" y="17683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35" name="Google Shape;735;p101"/>
          <p:cNvSpPr/>
          <p:nvPr/>
        </p:nvSpPr>
        <p:spPr>
          <a:xfrm>
            <a:off x="2774100" y="2571750"/>
            <a:ext cx="1227300" cy="803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01"/>
          <p:cNvSpPr/>
          <p:nvPr/>
        </p:nvSpPr>
        <p:spPr>
          <a:xfrm>
            <a:off x="123575" y="41512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101"/>
          <p:cNvSpPr txBox="1"/>
          <p:nvPr/>
        </p:nvSpPr>
        <p:spPr>
          <a:xfrm>
            <a:off x="307625" y="36149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38" name="Google Shape;738;p101"/>
          <p:cNvCxnSpPr>
            <a:stCxn id="736" idx="3"/>
            <a:endCxn id="734" idx="1"/>
          </p:cNvCxnSpPr>
          <p:nvPr/>
        </p:nvCxnSpPr>
        <p:spPr>
          <a:xfrm rot="10800000" flipH="1">
            <a:off x="1350875" y="2170050"/>
            <a:ext cx="1423200" cy="2382900"/>
          </a:xfrm>
          <a:prstGeom prst="curvedConnector3">
            <a:avLst>
              <a:gd name="adj1" fmla="val 50001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39" name="Google Shape;739;p101"/>
          <p:cNvCxnSpPr>
            <a:stCxn id="729" idx="3"/>
            <a:endCxn id="734" idx="1"/>
          </p:cNvCxnSpPr>
          <p:nvPr/>
        </p:nvCxnSpPr>
        <p:spPr>
          <a:xfrm rot="10800000" flipH="1">
            <a:off x="1350875" y="2170050"/>
            <a:ext cx="1423200" cy="401700"/>
          </a:xfrm>
          <a:prstGeom prst="curvedConnector3">
            <a:avLst>
              <a:gd name="adj1" fmla="val 50001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102"/>
          <p:cNvSpPr/>
          <p:nvPr/>
        </p:nvSpPr>
        <p:spPr>
          <a:xfrm>
            <a:off x="123575" y="21700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102"/>
          <p:cNvSpPr txBox="1"/>
          <p:nvPr/>
        </p:nvSpPr>
        <p:spPr>
          <a:xfrm>
            <a:off x="307625" y="16337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46" name="Google Shape;746;p102"/>
          <p:cNvSpPr/>
          <p:nvPr/>
        </p:nvSpPr>
        <p:spPr>
          <a:xfrm>
            <a:off x="4401863" y="31557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47" name="Google Shape;747;p102"/>
          <p:cNvSpPr/>
          <p:nvPr/>
        </p:nvSpPr>
        <p:spPr>
          <a:xfrm>
            <a:off x="4401863" y="39591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102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615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list = n;</a:t>
            </a:r>
            <a:endParaRPr>
              <a:solidFill>
                <a:srgbClr val="FF0000"/>
              </a:solidFill>
              <a:highlight>
                <a:schemeClr val="dk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49" name="Google Shape;749;p102"/>
          <p:cNvSpPr/>
          <p:nvPr/>
        </p:nvSpPr>
        <p:spPr>
          <a:xfrm>
            <a:off x="2774100" y="17683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50" name="Google Shape;750;p102"/>
          <p:cNvSpPr/>
          <p:nvPr/>
        </p:nvSpPr>
        <p:spPr>
          <a:xfrm>
            <a:off x="2774100" y="2571750"/>
            <a:ext cx="1227300" cy="803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102"/>
          <p:cNvSpPr/>
          <p:nvPr/>
        </p:nvSpPr>
        <p:spPr>
          <a:xfrm>
            <a:off x="123575" y="41512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02"/>
          <p:cNvSpPr txBox="1"/>
          <p:nvPr/>
        </p:nvSpPr>
        <p:spPr>
          <a:xfrm>
            <a:off x="307625" y="36149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53" name="Google Shape;753;p102"/>
          <p:cNvCxnSpPr>
            <a:stCxn id="751" idx="3"/>
            <a:endCxn id="749" idx="1"/>
          </p:cNvCxnSpPr>
          <p:nvPr/>
        </p:nvCxnSpPr>
        <p:spPr>
          <a:xfrm rot="10800000" flipH="1">
            <a:off x="1350875" y="2170050"/>
            <a:ext cx="1423200" cy="2382900"/>
          </a:xfrm>
          <a:prstGeom prst="curvedConnector3">
            <a:avLst>
              <a:gd name="adj1" fmla="val 50001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54" name="Google Shape;754;p102"/>
          <p:cNvCxnSpPr>
            <a:stCxn id="744" idx="3"/>
            <a:endCxn id="749" idx="1"/>
          </p:cNvCxnSpPr>
          <p:nvPr/>
        </p:nvCxnSpPr>
        <p:spPr>
          <a:xfrm rot="10800000" flipH="1">
            <a:off x="1350875" y="2170050"/>
            <a:ext cx="1423200" cy="401700"/>
          </a:xfrm>
          <a:prstGeom prst="curvedConnector3">
            <a:avLst>
              <a:gd name="adj1" fmla="val 50001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03"/>
          <p:cNvSpPr/>
          <p:nvPr/>
        </p:nvSpPr>
        <p:spPr>
          <a:xfrm>
            <a:off x="123575" y="21700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03"/>
          <p:cNvSpPr txBox="1"/>
          <p:nvPr/>
        </p:nvSpPr>
        <p:spPr>
          <a:xfrm>
            <a:off x="307625" y="16337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61" name="Google Shape;761;p103"/>
          <p:cNvSpPr/>
          <p:nvPr/>
        </p:nvSpPr>
        <p:spPr>
          <a:xfrm>
            <a:off x="4401863" y="31557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62" name="Google Shape;762;p103"/>
          <p:cNvSpPr/>
          <p:nvPr/>
        </p:nvSpPr>
        <p:spPr>
          <a:xfrm>
            <a:off x="4401863" y="39591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03"/>
          <p:cNvSpPr/>
          <p:nvPr/>
        </p:nvSpPr>
        <p:spPr>
          <a:xfrm>
            <a:off x="1350750" y="2571750"/>
            <a:ext cx="3050955" cy="1146821"/>
          </a:xfrm>
          <a:custGeom>
            <a:avLst/>
            <a:gdLst/>
            <a:ahLst/>
            <a:cxnLst/>
            <a:rect l="l" t="t" r="r" b="b"/>
            <a:pathLst>
              <a:path w="119493" h="45631" extrusionOk="0">
                <a:moveTo>
                  <a:pt x="0" y="0"/>
                </a:moveTo>
                <a:cubicBezTo>
                  <a:pt x="7468" y="7227"/>
                  <a:pt x="24895" y="36779"/>
                  <a:pt x="44810" y="43364"/>
                </a:cubicBezTo>
                <a:cubicBezTo>
                  <a:pt x="64726" y="49949"/>
                  <a:pt x="107046" y="40152"/>
                  <a:pt x="119493" y="3951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64" name="Google Shape;764;p103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615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endParaRPr>
              <a:solidFill>
                <a:srgbClr val="000000"/>
              </a:solidFill>
              <a:highlight>
                <a:schemeClr val="dk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65" name="Google Shape;765;p103"/>
          <p:cNvSpPr/>
          <p:nvPr/>
        </p:nvSpPr>
        <p:spPr>
          <a:xfrm>
            <a:off x="2774100" y="17683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66" name="Google Shape;766;p103"/>
          <p:cNvSpPr/>
          <p:nvPr/>
        </p:nvSpPr>
        <p:spPr>
          <a:xfrm>
            <a:off x="2774100" y="2571750"/>
            <a:ext cx="1227300" cy="803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03"/>
          <p:cNvSpPr/>
          <p:nvPr/>
        </p:nvSpPr>
        <p:spPr>
          <a:xfrm>
            <a:off x="123575" y="41512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03"/>
          <p:cNvSpPr txBox="1"/>
          <p:nvPr/>
        </p:nvSpPr>
        <p:spPr>
          <a:xfrm>
            <a:off x="307625" y="36149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69" name="Google Shape;769;p103"/>
          <p:cNvCxnSpPr>
            <a:stCxn id="767" idx="3"/>
            <a:endCxn id="765" idx="1"/>
          </p:cNvCxnSpPr>
          <p:nvPr/>
        </p:nvCxnSpPr>
        <p:spPr>
          <a:xfrm rot="10800000" flipH="1">
            <a:off x="1350875" y="2170050"/>
            <a:ext cx="1423200" cy="2382900"/>
          </a:xfrm>
          <a:prstGeom prst="curvedConnector3">
            <a:avLst>
              <a:gd name="adj1" fmla="val 50001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enqueue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dequeue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04"/>
          <p:cNvSpPr/>
          <p:nvPr/>
        </p:nvSpPr>
        <p:spPr>
          <a:xfrm>
            <a:off x="123575" y="21700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04"/>
          <p:cNvSpPr txBox="1"/>
          <p:nvPr/>
        </p:nvSpPr>
        <p:spPr>
          <a:xfrm>
            <a:off x="307625" y="16337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76" name="Google Shape;776;p104"/>
          <p:cNvSpPr/>
          <p:nvPr/>
        </p:nvSpPr>
        <p:spPr>
          <a:xfrm>
            <a:off x="4401863" y="31557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77" name="Google Shape;777;p104"/>
          <p:cNvSpPr/>
          <p:nvPr/>
        </p:nvSpPr>
        <p:spPr>
          <a:xfrm>
            <a:off x="4401863" y="39591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04"/>
          <p:cNvSpPr/>
          <p:nvPr/>
        </p:nvSpPr>
        <p:spPr>
          <a:xfrm>
            <a:off x="1350750" y="2571750"/>
            <a:ext cx="3050955" cy="1146821"/>
          </a:xfrm>
          <a:custGeom>
            <a:avLst/>
            <a:gdLst/>
            <a:ahLst/>
            <a:cxnLst/>
            <a:rect l="l" t="t" r="r" b="b"/>
            <a:pathLst>
              <a:path w="119493" h="45631" extrusionOk="0">
                <a:moveTo>
                  <a:pt x="0" y="0"/>
                </a:moveTo>
                <a:cubicBezTo>
                  <a:pt x="7468" y="7227"/>
                  <a:pt x="24895" y="36779"/>
                  <a:pt x="44810" y="43364"/>
                </a:cubicBezTo>
                <a:cubicBezTo>
                  <a:pt x="64726" y="49949"/>
                  <a:pt x="107046" y="40152"/>
                  <a:pt x="119493" y="3951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79" name="Google Shape;779;p104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615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n-&gt;next = list;</a:t>
            </a:r>
            <a:endParaRPr>
              <a:solidFill>
                <a:srgbClr val="000000"/>
              </a:solidFill>
              <a:highlight>
                <a:schemeClr val="dk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80" name="Google Shape;780;p104"/>
          <p:cNvSpPr/>
          <p:nvPr/>
        </p:nvSpPr>
        <p:spPr>
          <a:xfrm>
            <a:off x="2774100" y="17683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81" name="Google Shape;781;p104"/>
          <p:cNvSpPr/>
          <p:nvPr/>
        </p:nvSpPr>
        <p:spPr>
          <a:xfrm>
            <a:off x="2774100" y="2571750"/>
            <a:ext cx="1227300" cy="803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04"/>
          <p:cNvSpPr/>
          <p:nvPr/>
        </p:nvSpPr>
        <p:spPr>
          <a:xfrm>
            <a:off x="123575" y="41512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04"/>
          <p:cNvSpPr txBox="1"/>
          <p:nvPr/>
        </p:nvSpPr>
        <p:spPr>
          <a:xfrm>
            <a:off x="307625" y="36149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84" name="Google Shape;784;p104"/>
          <p:cNvCxnSpPr>
            <a:stCxn id="782" idx="3"/>
            <a:endCxn id="780" idx="1"/>
          </p:cNvCxnSpPr>
          <p:nvPr/>
        </p:nvCxnSpPr>
        <p:spPr>
          <a:xfrm rot="10800000" flipH="1">
            <a:off x="1350875" y="2170050"/>
            <a:ext cx="1423200" cy="2382900"/>
          </a:xfrm>
          <a:prstGeom prst="curvedConnector3">
            <a:avLst>
              <a:gd name="adj1" fmla="val 50001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105"/>
          <p:cNvSpPr/>
          <p:nvPr/>
        </p:nvSpPr>
        <p:spPr>
          <a:xfrm>
            <a:off x="123575" y="21700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05"/>
          <p:cNvSpPr txBox="1"/>
          <p:nvPr/>
        </p:nvSpPr>
        <p:spPr>
          <a:xfrm>
            <a:off x="307625" y="16337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91" name="Google Shape;791;p105"/>
          <p:cNvSpPr/>
          <p:nvPr/>
        </p:nvSpPr>
        <p:spPr>
          <a:xfrm>
            <a:off x="4401863" y="31557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92" name="Google Shape;792;p105"/>
          <p:cNvSpPr/>
          <p:nvPr/>
        </p:nvSpPr>
        <p:spPr>
          <a:xfrm>
            <a:off x="4401863" y="39591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05"/>
          <p:cNvSpPr/>
          <p:nvPr/>
        </p:nvSpPr>
        <p:spPr>
          <a:xfrm>
            <a:off x="1350750" y="2571750"/>
            <a:ext cx="3050955" cy="1146821"/>
          </a:xfrm>
          <a:custGeom>
            <a:avLst/>
            <a:gdLst/>
            <a:ahLst/>
            <a:cxnLst/>
            <a:rect l="l" t="t" r="r" b="b"/>
            <a:pathLst>
              <a:path w="119493" h="45631" extrusionOk="0">
                <a:moveTo>
                  <a:pt x="0" y="0"/>
                </a:moveTo>
                <a:cubicBezTo>
                  <a:pt x="7468" y="7227"/>
                  <a:pt x="24895" y="36779"/>
                  <a:pt x="44810" y="43364"/>
                </a:cubicBezTo>
                <a:cubicBezTo>
                  <a:pt x="64726" y="49949"/>
                  <a:pt x="107046" y="40152"/>
                  <a:pt x="119493" y="3951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94" name="Google Shape;794;p105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615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n-&gt;next = list;</a:t>
            </a:r>
            <a:endParaRPr>
              <a:solidFill>
                <a:srgbClr val="000000"/>
              </a:solidFill>
              <a:highlight>
                <a:schemeClr val="dk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95" name="Google Shape;795;p105"/>
          <p:cNvSpPr/>
          <p:nvPr/>
        </p:nvSpPr>
        <p:spPr>
          <a:xfrm>
            <a:off x="2774100" y="17683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96" name="Google Shape;796;p105"/>
          <p:cNvSpPr/>
          <p:nvPr/>
        </p:nvSpPr>
        <p:spPr>
          <a:xfrm>
            <a:off x="2774100" y="2571750"/>
            <a:ext cx="1227300" cy="803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05"/>
          <p:cNvSpPr/>
          <p:nvPr/>
        </p:nvSpPr>
        <p:spPr>
          <a:xfrm>
            <a:off x="123575" y="41512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05"/>
          <p:cNvSpPr txBox="1"/>
          <p:nvPr/>
        </p:nvSpPr>
        <p:spPr>
          <a:xfrm>
            <a:off x="307625" y="36149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99" name="Google Shape;799;p105"/>
          <p:cNvCxnSpPr>
            <a:stCxn id="797" idx="3"/>
            <a:endCxn id="795" idx="1"/>
          </p:cNvCxnSpPr>
          <p:nvPr/>
        </p:nvCxnSpPr>
        <p:spPr>
          <a:xfrm rot="10800000" flipH="1">
            <a:off x="1350875" y="2170050"/>
            <a:ext cx="1423200" cy="2382900"/>
          </a:xfrm>
          <a:prstGeom prst="curvedConnector3">
            <a:avLst>
              <a:gd name="adj1" fmla="val 50001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00" name="Google Shape;800;p105"/>
          <p:cNvCxnSpPr>
            <a:stCxn id="796" idx="3"/>
            <a:endCxn id="791" idx="1"/>
          </p:cNvCxnSpPr>
          <p:nvPr/>
        </p:nvCxnSpPr>
        <p:spPr>
          <a:xfrm>
            <a:off x="4001400" y="2973450"/>
            <a:ext cx="400500" cy="5841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06"/>
          <p:cNvSpPr/>
          <p:nvPr/>
        </p:nvSpPr>
        <p:spPr>
          <a:xfrm>
            <a:off x="123575" y="21700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106"/>
          <p:cNvSpPr txBox="1"/>
          <p:nvPr/>
        </p:nvSpPr>
        <p:spPr>
          <a:xfrm>
            <a:off x="307625" y="16337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07" name="Google Shape;807;p106"/>
          <p:cNvSpPr/>
          <p:nvPr/>
        </p:nvSpPr>
        <p:spPr>
          <a:xfrm>
            <a:off x="4401863" y="31557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08" name="Google Shape;808;p106"/>
          <p:cNvSpPr/>
          <p:nvPr/>
        </p:nvSpPr>
        <p:spPr>
          <a:xfrm>
            <a:off x="4401863" y="39591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106"/>
          <p:cNvSpPr/>
          <p:nvPr/>
        </p:nvSpPr>
        <p:spPr>
          <a:xfrm>
            <a:off x="1350750" y="2571750"/>
            <a:ext cx="3050955" cy="1146821"/>
          </a:xfrm>
          <a:custGeom>
            <a:avLst/>
            <a:gdLst/>
            <a:ahLst/>
            <a:cxnLst/>
            <a:rect l="l" t="t" r="r" b="b"/>
            <a:pathLst>
              <a:path w="119493" h="45631" extrusionOk="0">
                <a:moveTo>
                  <a:pt x="0" y="0"/>
                </a:moveTo>
                <a:cubicBezTo>
                  <a:pt x="7468" y="7227"/>
                  <a:pt x="24895" y="36779"/>
                  <a:pt x="44810" y="43364"/>
                </a:cubicBezTo>
                <a:cubicBezTo>
                  <a:pt x="64726" y="49949"/>
                  <a:pt x="107046" y="40152"/>
                  <a:pt x="119493" y="3951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10" name="Google Shape;810;p106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615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list = n;</a:t>
            </a:r>
            <a:endParaRPr>
              <a:solidFill>
                <a:srgbClr val="000000"/>
              </a:solidFill>
              <a:highlight>
                <a:schemeClr val="dk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11" name="Google Shape;811;p106"/>
          <p:cNvSpPr/>
          <p:nvPr/>
        </p:nvSpPr>
        <p:spPr>
          <a:xfrm>
            <a:off x="2774100" y="17683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12" name="Google Shape;812;p106"/>
          <p:cNvSpPr/>
          <p:nvPr/>
        </p:nvSpPr>
        <p:spPr>
          <a:xfrm>
            <a:off x="2774100" y="2571750"/>
            <a:ext cx="1227300" cy="803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106"/>
          <p:cNvSpPr/>
          <p:nvPr/>
        </p:nvSpPr>
        <p:spPr>
          <a:xfrm>
            <a:off x="123575" y="41512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106"/>
          <p:cNvSpPr txBox="1"/>
          <p:nvPr/>
        </p:nvSpPr>
        <p:spPr>
          <a:xfrm>
            <a:off x="307625" y="36149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815" name="Google Shape;815;p106"/>
          <p:cNvCxnSpPr>
            <a:stCxn id="813" idx="3"/>
            <a:endCxn id="811" idx="1"/>
          </p:cNvCxnSpPr>
          <p:nvPr/>
        </p:nvCxnSpPr>
        <p:spPr>
          <a:xfrm rot="10800000" flipH="1">
            <a:off x="1350875" y="2170050"/>
            <a:ext cx="1423200" cy="2382900"/>
          </a:xfrm>
          <a:prstGeom prst="curvedConnector3">
            <a:avLst>
              <a:gd name="adj1" fmla="val 50001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16" name="Google Shape;816;p106"/>
          <p:cNvCxnSpPr>
            <a:stCxn id="812" idx="3"/>
            <a:endCxn id="807" idx="1"/>
          </p:cNvCxnSpPr>
          <p:nvPr/>
        </p:nvCxnSpPr>
        <p:spPr>
          <a:xfrm>
            <a:off x="4001400" y="2973450"/>
            <a:ext cx="400500" cy="5841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107"/>
          <p:cNvSpPr/>
          <p:nvPr/>
        </p:nvSpPr>
        <p:spPr>
          <a:xfrm>
            <a:off x="123575" y="21700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107"/>
          <p:cNvSpPr txBox="1"/>
          <p:nvPr/>
        </p:nvSpPr>
        <p:spPr>
          <a:xfrm>
            <a:off x="307625" y="16337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23" name="Google Shape;823;p107"/>
          <p:cNvSpPr/>
          <p:nvPr/>
        </p:nvSpPr>
        <p:spPr>
          <a:xfrm>
            <a:off x="4401863" y="31557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24" name="Google Shape;824;p107"/>
          <p:cNvSpPr/>
          <p:nvPr/>
        </p:nvSpPr>
        <p:spPr>
          <a:xfrm>
            <a:off x="4401863" y="39591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107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615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list = n;</a:t>
            </a:r>
            <a:endParaRPr>
              <a:solidFill>
                <a:srgbClr val="000000"/>
              </a:solidFill>
              <a:highlight>
                <a:schemeClr val="dk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26" name="Google Shape;826;p107"/>
          <p:cNvSpPr/>
          <p:nvPr/>
        </p:nvSpPr>
        <p:spPr>
          <a:xfrm>
            <a:off x="2774100" y="17683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27" name="Google Shape;827;p107"/>
          <p:cNvSpPr/>
          <p:nvPr/>
        </p:nvSpPr>
        <p:spPr>
          <a:xfrm>
            <a:off x="2774100" y="2571750"/>
            <a:ext cx="1227300" cy="803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07"/>
          <p:cNvSpPr/>
          <p:nvPr/>
        </p:nvSpPr>
        <p:spPr>
          <a:xfrm>
            <a:off x="123575" y="41512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07"/>
          <p:cNvSpPr txBox="1"/>
          <p:nvPr/>
        </p:nvSpPr>
        <p:spPr>
          <a:xfrm>
            <a:off x="307625" y="36149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830" name="Google Shape;830;p107"/>
          <p:cNvCxnSpPr>
            <a:stCxn id="828" idx="3"/>
            <a:endCxn id="826" idx="1"/>
          </p:cNvCxnSpPr>
          <p:nvPr/>
        </p:nvCxnSpPr>
        <p:spPr>
          <a:xfrm rot="10800000" flipH="1">
            <a:off x="1350875" y="2170050"/>
            <a:ext cx="1423200" cy="2382900"/>
          </a:xfrm>
          <a:prstGeom prst="curvedConnector3">
            <a:avLst>
              <a:gd name="adj1" fmla="val 50001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31" name="Google Shape;831;p107"/>
          <p:cNvCxnSpPr>
            <a:stCxn id="827" idx="3"/>
            <a:endCxn id="823" idx="1"/>
          </p:cNvCxnSpPr>
          <p:nvPr/>
        </p:nvCxnSpPr>
        <p:spPr>
          <a:xfrm>
            <a:off x="4001400" y="2973450"/>
            <a:ext cx="400500" cy="5841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32" name="Google Shape;832;p107"/>
          <p:cNvCxnSpPr>
            <a:stCxn id="821" idx="3"/>
            <a:endCxn id="826" idx="1"/>
          </p:cNvCxnSpPr>
          <p:nvPr/>
        </p:nvCxnSpPr>
        <p:spPr>
          <a:xfrm rot="10800000" flipH="1">
            <a:off x="1350875" y="2170050"/>
            <a:ext cx="1423200" cy="401700"/>
          </a:xfrm>
          <a:prstGeom prst="curvedConnector3">
            <a:avLst>
              <a:gd name="adj1" fmla="val 50001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108"/>
          <p:cNvSpPr/>
          <p:nvPr/>
        </p:nvSpPr>
        <p:spPr>
          <a:xfrm>
            <a:off x="123575" y="21700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08"/>
          <p:cNvSpPr txBox="1"/>
          <p:nvPr/>
        </p:nvSpPr>
        <p:spPr>
          <a:xfrm>
            <a:off x="307625" y="16337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39" name="Google Shape;839;p108"/>
          <p:cNvSpPr/>
          <p:nvPr/>
        </p:nvSpPr>
        <p:spPr>
          <a:xfrm>
            <a:off x="4401863" y="31557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40" name="Google Shape;840;p108"/>
          <p:cNvSpPr/>
          <p:nvPr/>
        </p:nvSpPr>
        <p:spPr>
          <a:xfrm>
            <a:off x="4401863" y="39591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08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615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endParaRPr>
              <a:solidFill>
                <a:srgbClr val="000000"/>
              </a:solidFill>
              <a:highlight>
                <a:schemeClr val="dk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42" name="Google Shape;842;p108"/>
          <p:cNvSpPr/>
          <p:nvPr/>
        </p:nvSpPr>
        <p:spPr>
          <a:xfrm>
            <a:off x="2774100" y="17683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43" name="Google Shape;843;p108"/>
          <p:cNvSpPr/>
          <p:nvPr/>
        </p:nvSpPr>
        <p:spPr>
          <a:xfrm>
            <a:off x="2774100" y="2571750"/>
            <a:ext cx="1227300" cy="803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44" name="Google Shape;844;p108"/>
          <p:cNvCxnSpPr>
            <a:stCxn id="843" idx="3"/>
            <a:endCxn id="839" idx="1"/>
          </p:cNvCxnSpPr>
          <p:nvPr/>
        </p:nvCxnSpPr>
        <p:spPr>
          <a:xfrm>
            <a:off x="4001400" y="2973450"/>
            <a:ext cx="400500" cy="5841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5" name="Google Shape;845;p108"/>
          <p:cNvCxnSpPr>
            <a:stCxn id="837" idx="3"/>
            <a:endCxn id="842" idx="1"/>
          </p:cNvCxnSpPr>
          <p:nvPr/>
        </p:nvCxnSpPr>
        <p:spPr>
          <a:xfrm rot="10800000" flipH="1">
            <a:off x="1350875" y="2170050"/>
            <a:ext cx="1423200" cy="401700"/>
          </a:xfrm>
          <a:prstGeom prst="curvedConnector3">
            <a:avLst>
              <a:gd name="adj1" fmla="val 50001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09"/>
          <p:cNvSpPr/>
          <p:nvPr/>
        </p:nvSpPr>
        <p:spPr>
          <a:xfrm>
            <a:off x="2774100" y="17683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51" name="Google Shape;851;p109"/>
          <p:cNvSpPr/>
          <p:nvPr/>
        </p:nvSpPr>
        <p:spPr>
          <a:xfrm>
            <a:off x="2774100" y="25717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09"/>
          <p:cNvSpPr/>
          <p:nvPr/>
        </p:nvSpPr>
        <p:spPr>
          <a:xfrm>
            <a:off x="123575" y="21700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09"/>
          <p:cNvSpPr txBox="1"/>
          <p:nvPr/>
        </p:nvSpPr>
        <p:spPr>
          <a:xfrm>
            <a:off x="307625" y="16337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854" name="Google Shape;854;p109"/>
          <p:cNvCxnSpPr>
            <a:stCxn id="852" idx="3"/>
            <a:endCxn id="855" idx="1"/>
          </p:cNvCxnSpPr>
          <p:nvPr/>
        </p:nvCxnSpPr>
        <p:spPr>
          <a:xfrm flipH="1">
            <a:off x="1018475" y="2571750"/>
            <a:ext cx="332400" cy="1128900"/>
          </a:xfrm>
          <a:prstGeom prst="curvedConnector5">
            <a:avLst>
              <a:gd name="adj1" fmla="val -71638"/>
              <a:gd name="adj2" fmla="val 50000"/>
              <a:gd name="adj3" fmla="val 171600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55" name="Google Shape;855;p109"/>
          <p:cNvSpPr/>
          <p:nvPr/>
        </p:nvSpPr>
        <p:spPr>
          <a:xfrm>
            <a:off x="1018600" y="32989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56" name="Google Shape;856;p109"/>
          <p:cNvSpPr/>
          <p:nvPr/>
        </p:nvSpPr>
        <p:spPr>
          <a:xfrm>
            <a:off x="1018600" y="41023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57" name="Google Shape;857;p109"/>
          <p:cNvCxnSpPr>
            <a:stCxn id="856" idx="3"/>
            <a:endCxn id="850" idx="1"/>
          </p:cNvCxnSpPr>
          <p:nvPr/>
        </p:nvCxnSpPr>
        <p:spPr>
          <a:xfrm rot="10800000" flipH="1">
            <a:off x="2245900" y="2170050"/>
            <a:ext cx="528300" cy="2334000"/>
          </a:xfrm>
          <a:prstGeom prst="curvedConnector3">
            <a:avLst>
              <a:gd name="adj1" fmla="val 49991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58" name="Google Shape;858;p109"/>
          <p:cNvSpPr/>
          <p:nvPr/>
        </p:nvSpPr>
        <p:spPr>
          <a:xfrm>
            <a:off x="4401863" y="31557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59" name="Google Shape;859;p109"/>
          <p:cNvSpPr/>
          <p:nvPr/>
        </p:nvSpPr>
        <p:spPr>
          <a:xfrm>
            <a:off x="4401863" y="39591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60" name="Google Shape;860;p109"/>
          <p:cNvCxnSpPr/>
          <p:nvPr/>
        </p:nvCxnSpPr>
        <p:spPr>
          <a:xfrm>
            <a:off x="4001400" y="2973450"/>
            <a:ext cx="400500" cy="5841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110"/>
          <p:cNvSpPr/>
          <p:nvPr/>
        </p:nvSpPr>
        <p:spPr>
          <a:xfrm>
            <a:off x="2774100" y="17683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66" name="Google Shape;866;p110"/>
          <p:cNvSpPr/>
          <p:nvPr/>
        </p:nvSpPr>
        <p:spPr>
          <a:xfrm>
            <a:off x="2774100" y="25717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10"/>
          <p:cNvSpPr/>
          <p:nvPr/>
        </p:nvSpPr>
        <p:spPr>
          <a:xfrm>
            <a:off x="123575" y="21700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10"/>
          <p:cNvSpPr txBox="1"/>
          <p:nvPr/>
        </p:nvSpPr>
        <p:spPr>
          <a:xfrm>
            <a:off x="307625" y="16337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869" name="Google Shape;869;p110"/>
          <p:cNvCxnSpPr>
            <a:stCxn id="867" idx="3"/>
            <a:endCxn id="870" idx="1"/>
          </p:cNvCxnSpPr>
          <p:nvPr/>
        </p:nvCxnSpPr>
        <p:spPr>
          <a:xfrm flipH="1">
            <a:off x="1018475" y="2571750"/>
            <a:ext cx="332400" cy="1128900"/>
          </a:xfrm>
          <a:prstGeom prst="curvedConnector5">
            <a:avLst>
              <a:gd name="adj1" fmla="val -71638"/>
              <a:gd name="adj2" fmla="val 50000"/>
              <a:gd name="adj3" fmla="val 171600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70" name="Google Shape;870;p110"/>
          <p:cNvSpPr/>
          <p:nvPr/>
        </p:nvSpPr>
        <p:spPr>
          <a:xfrm>
            <a:off x="1018600" y="32989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71" name="Google Shape;871;p110"/>
          <p:cNvSpPr/>
          <p:nvPr/>
        </p:nvSpPr>
        <p:spPr>
          <a:xfrm>
            <a:off x="1018600" y="41023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72" name="Google Shape;872;p110"/>
          <p:cNvCxnSpPr>
            <a:stCxn id="871" idx="3"/>
            <a:endCxn id="865" idx="1"/>
          </p:cNvCxnSpPr>
          <p:nvPr/>
        </p:nvCxnSpPr>
        <p:spPr>
          <a:xfrm rot="10800000" flipH="1">
            <a:off x="2245900" y="2170050"/>
            <a:ext cx="528300" cy="2334000"/>
          </a:xfrm>
          <a:prstGeom prst="curvedConnector3">
            <a:avLst>
              <a:gd name="adj1" fmla="val 49991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73" name="Google Shape;873;p110"/>
          <p:cNvSpPr/>
          <p:nvPr/>
        </p:nvSpPr>
        <p:spPr>
          <a:xfrm>
            <a:off x="4401863" y="31557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74" name="Google Shape;874;p110"/>
          <p:cNvSpPr/>
          <p:nvPr/>
        </p:nvSpPr>
        <p:spPr>
          <a:xfrm>
            <a:off x="4401863" y="39591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75" name="Google Shape;875;p110"/>
          <p:cNvCxnSpPr/>
          <p:nvPr/>
        </p:nvCxnSpPr>
        <p:spPr>
          <a:xfrm>
            <a:off x="4001400" y="2973450"/>
            <a:ext cx="400500" cy="5841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76" name="Google Shape;876;p110"/>
          <p:cNvSpPr/>
          <p:nvPr/>
        </p:nvSpPr>
        <p:spPr>
          <a:xfrm>
            <a:off x="2774100" y="6366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110"/>
          <p:cNvSpPr txBox="1"/>
          <p:nvPr/>
        </p:nvSpPr>
        <p:spPr>
          <a:xfrm>
            <a:off x="2958150" y="100375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ptr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878" name="Google Shape;878;p110"/>
          <p:cNvCxnSpPr>
            <a:stCxn id="876" idx="1"/>
            <a:endCxn id="870" idx="0"/>
          </p:cNvCxnSpPr>
          <p:nvPr/>
        </p:nvCxnSpPr>
        <p:spPr>
          <a:xfrm flipH="1">
            <a:off x="1632300" y="1038375"/>
            <a:ext cx="1141800" cy="2260500"/>
          </a:xfrm>
          <a:prstGeom prst="curved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11"/>
          <p:cNvSpPr/>
          <p:nvPr/>
        </p:nvSpPr>
        <p:spPr>
          <a:xfrm>
            <a:off x="2774100" y="17683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84" name="Google Shape;884;p111"/>
          <p:cNvSpPr/>
          <p:nvPr/>
        </p:nvSpPr>
        <p:spPr>
          <a:xfrm>
            <a:off x="2774100" y="25717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111"/>
          <p:cNvSpPr/>
          <p:nvPr/>
        </p:nvSpPr>
        <p:spPr>
          <a:xfrm>
            <a:off x="123575" y="21700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111"/>
          <p:cNvSpPr txBox="1"/>
          <p:nvPr/>
        </p:nvSpPr>
        <p:spPr>
          <a:xfrm>
            <a:off x="307625" y="16337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887" name="Google Shape;887;p111"/>
          <p:cNvCxnSpPr>
            <a:stCxn id="885" idx="3"/>
            <a:endCxn id="888" idx="1"/>
          </p:cNvCxnSpPr>
          <p:nvPr/>
        </p:nvCxnSpPr>
        <p:spPr>
          <a:xfrm flipH="1">
            <a:off x="1018475" y="2571750"/>
            <a:ext cx="332400" cy="1128900"/>
          </a:xfrm>
          <a:prstGeom prst="curvedConnector5">
            <a:avLst>
              <a:gd name="adj1" fmla="val -71638"/>
              <a:gd name="adj2" fmla="val 50000"/>
              <a:gd name="adj3" fmla="val 171600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88" name="Google Shape;888;p111"/>
          <p:cNvSpPr/>
          <p:nvPr/>
        </p:nvSpPr>
        <p:spPr>
          <a:xfrm>
            <a:off x="1018600" y="32989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89" name="Google Shape;889;p111"/>
          <p:cNvSpPr/>
          <p:nvPr/>
        </p:nvSpPr>
        <p:spPr>
          <a:xfrm>
            <a:off x="1018600" y="41023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90" name="Google Shape;890;p111"/>
          <p:cNvCxnSpPr>
            <a:stCxn id="889" idx="3"/>
            <a:endCxn id="883" idx="1"/>
          </p:cNvCxnSpPr>
          <p:nvPr/>
        </p:nvCxnSpPr>
        <p:spPr>
          <a:xfrm rot="10800000" flipH="1">
            <a:off x="2245900" y="2170050"/>
            <a:ext cx="528300" cy="2334000"/>
          </a:xfrm>
          <a:prstGeom prst="curvedConnector3">
            <a:avLst>
              <a:gd name="adj1" fmla="val 49991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91" name="Google Shape;891;p111"/>
          <p:cNvSpPr/>
          <p:nvPr/>
        </p:nvSpPr>
        <p:spPr>
          <a:xfrm>
            <a:off x="4401863" y="31557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92" name="Google Shape;892;p111"/>
          <p:cNvSpPr/>
          <p:nvPr/>
        </p:nvSpPr>
        <p:spPr>
          <a:xfrm>
            <a:off x="4401863" y="39591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93" name="Google Shape;893;p111"/>
          <p:cNvCxnSpPr/>
          <p:nvPr/>
        </p:nvCxnSpPr>
        <p:spPr>
          <a:xfrm>
            <a:off x="4001400" y="2973450"/>
            <a:ext cx="400500" cy="5841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94" name="Google Shape;894;p111"/>
          <p:cNvSpPr/>
          <p:nvPr/>
        </p:nvSpPr>
        <p:spPr>
          <a:xfrm>
            <a:off x="2774100" y="6366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111"/>
          <p:cNvSpPr txBox="1"/>
          <p:nvPr/>
        </p:nvSpPr>
        <p:spPr>
          <a:xfrm>
            <a:off x="2958150" y="100375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ptr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896" name="Google Shape;896;p111"/>
          <p:cNvCxnSpPr>
            <a:stCxn id="894" idx="2"/>
            <a:endCxn id="883" idx="0"/>
          </p:cNvCxnSpPr>
          <p:nvPr/>
        </p:nvCxnSpPr>
        <p:spPr>
          <a:xfrm rot="-5400000" flipH="1">
            <a:off x="3223950" y="1603875"/>
            <a:ext cx="328200" cy="600"/>
          </a:xfrm>
          <a:prstGeom prst="curvedConnector3">
            <a:avLst>
              <a:gd name="adj1" fmla="val 50011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12"/>
          <p:cNvSpPr/>
          <p:nvPr/>
        </p:nvSpPr>
        <p:spPr>
          <a:xfrm>
            <a:off x="2774100" y="17683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02" name="Google Shape;902;p112"/>
          <p:cNvSpPr/>
          <p:nvPr/>
        </p:nvSpPr>
        <p:spPr>
          <a:xfrm>
            <a:off x="2774100" y="25717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12"/>
          <p:cNvSpPr/>
          <p:nvPr/>
        </p:nvSpPr>
        <p:spPr>
          <a:xfrm>
            <a:off x="123575" y="21700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12"/>
          <p:cNvSpPr txBox="1"/>
          <p:nvPr/>
        </p:nvSpPr>
        <p:spPr>
          <a:xfrm>
            <a:off x="307625" y="16337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905" name="Google Shape;905;p112"/>
          <p:cNvCxnSpPr>
            <a:stCxn id="903" idx="3"/>
            <a:endCxn id="906" idx="1"/>
          </p:cNvCxnSpPr>
          <p:nvPr/>
        </p:nvCxnSpPr>
        <p:spPr>
          <a:xfrm flipH="1">
            <a:off x="1018475" y="2571750"/>
            <a:ext cx="332400" cy="1128900"/>
          </a:xfrm>
          <a:prstGeom prst="curvedConnector5">
            <a:avLst>
              <a:gd name="adj1" fmla="val -71638"/>
              <a:gd name="adj2" fmla="val 50000"/>
              <a:gd name="adj3" fmla="val 171600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06" name="Google Shape;906;p112"/>
          <p:cNvSpPr/>
          <p:nvPr/>
        </p:nvSpPr>
        <p:spPr>
          <a:xfrm>
            <a:off x="1018600" y="32989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07" name="Google Shape;907;p112"/>
          <p:cNvSpPr/>
          <p:nvPr/>
        </p:nvSpPr>
        <p:spPr>
          <a:xfrm>
            <a:off x="1018600" y="41023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08" name="Google Shape;908;p112"/>
          <p:cNvCxnSpPr>
            <a:stCxn id="907" idx="3"/>
            <a:endCxn id="901" idx="1"/>
          </p:cNvCxnSpPr>
          <p:nvPr/>
        </p:nvCxnSpPr>
        <p:spPr>
          <a:xfrm rot="10800000" flipH="1">
            <a:off x="2245900" y="2170050"/>
            <a:ext cx="528300" cy="2334000"/>
          </a:xfrm>
          <a:prstGeom prst="curvedConnector3">
            <a:avLst>
              <a:gd name="adj1" fmla="val 49991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09" name="Google Shape;909;p112"/>
          <p:cNvSpPr/>
          <p:nvPr/>
        </p:nvSpPr>
        <p:spPr>
          <a:xfrm>
            <a:off x="4401863" y="31557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10" name="Google Shape;910;p112"/>
          <p:cNvSpPr/>
          <p:nvPr/>
        </p:nvSpPr>
        <p:spPr>
          <a:xfrm>
            <a:off x="4401863" y="39591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11" name="Google Shape;911;p112"/>
          <p:cNvCxnSpPr/>
          <p:nvPr/>
        </p:nvCxnSpPr>
        <p:spPr>
          <a:xfrm>
            <a:off x="4001400" y="2973450"/>
            <a:ext cx="400500" cy="5841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12" name="Google Shape;912;p112"/>
          <p:cNvSpPr/>
          <p:nvPr/>
        </p:nvSpPr>
        <p:spPr>
          <a:xfrm>
            <a:off x="2774100" y="6366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112"/>
          <p:cNvSpPr txBox="1"/>
          <p:nvPr/>
        </p:nvSpPr>
        <p:spPr>
          <a:xfrm>
            <a:off x="2958150" y="100375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ptr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914" name="Google Shape;914;p112"/>
          <p:cNvCxnSpPr>
            <a:stCxn id="912" idx="3"/>
            <a:endCxn id="909" idx="0"/>
          </p:cNvCxnSpPr>
          <p:nvPr/>
        </p:nvCxnSpPr>
        <p:spPr>
          <a:xfrm>
            <a:off x="4001400" y="1038375"/>
            <a:ext cx="1014000" cy="2117400"/>
          </a:xfrm>
          <a:prstGeom prst="curved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113"/>
          <p:cNvSpPr/>
          <p:nvPr/>
        </p:nvSpPr>
        <p:spPr>
          <a:xfrm>
            <a:off x="2774100" y="17683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20" name="Google Shape;920;p113"/>
          <p:cNvSpPr/>
          <p:nvPr/>
        </p:nvSpPr>
        <p:spPr>
          <a:xfrm>
            <a:off x="2774100" y="25717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113"/>
          <p:cNvSpPr/>
          <p:nvPr/>
        </p:nvSpPr>
        <p:spPr>
          <a:xfrm>
            <a:off x="123575" y="21700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113"/>
          <p:cNvSpPr txBox="1"/>
          <p:nvPr/>
        </p:nvSpPr>
        <p:spPr>
          <a:xfrm>
            <a:off x="307625" y="16337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923" name="Google Shape;923;p113"/>
          <p:cNvCxnSpPr>
            <a:stCxn id="921" idx="3"/>
            <a:endCxn id="924" idx="1"/>
          </p:cNvCxnSpPr>
          <p:nvPr/>
        </p:nvCxnSpPr>
        <p:spPr>
          <a:xfrm flipH="1">
            <a:off x="1018475" y="2571750"/>
            <a:ext cx="332400" cy="1128900"/>
          </a:xfrm>
          <a:prstGeom prst="curvedConnector5">
            <a:avLst>
              <a:gd name="adj1" fmla="val -71638"/>
              <a:gd name="adj2" fmla="val 50000"/>
              <a:gd name="adj3" fmla="val 171600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24" name="Google Shape;924;p113"/>
          <p:cNvSpPr/>
          <p:nvPr/>
        </p:nvSpPr>
        <p:spPr>
          <a:xfrm>
            <a:off x="1018600" y="32989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25" name="Google Shape;925;p113"/>
          <p:cNvSpPr/>
          <p:nvPr/>
        </p:nvSpPr>
        <p:spPr>
          <a:xfrm>
            <a:off x="1018600" y="41023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26" name="Google Shape;926;p113"/>
          <p:cNvCxnSpPr>
            <a:stCxn id="925" idx="3"/>
            <a:endCxn id="919" idx="1"/>
          </p:cNvCxnSpPr>
          <p:nvPr/>
        </p:nvCxnSpPr>
        <p:spPr>
          <a:xfrm rot="10800000" flipH="1">
            <a:off x="2245900" y="2170050"/>
            <a:ext cx="528300" cy="2334000"/>
          </a:xfrm>
          <a:prstGeom prst="curvedConnector3">
            <a:avLst>
              <a:gd name="adj1" fmla="val 49991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27" name="Google Shape;927;p113"/>
          <p:cNvSpPr/>
          <p:nvPr/>
        </p:nvSpPr>
        <p:spPr>
          <a:xfrm>
            <a:off x="4401863" y="31557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28" name="Google Shape;928;p113"/>
          <p:cNvSpPr/>
          <p:nvPr/>
        </p:nvSpPr>
        <p:spPr>
          <a:xfrm>
            <a:off x="4401863" y="39591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29" name="Google Shape;929;p113"/>
          <p:cNvCxnSpPr/>
          <p:nvPr/>
        </p:nvCxnSpPr>
        <p:spPr>
          <a:xfrm>
            <a:off x="4001400" y="2973450"/>
            <a:ext cx="400500" cy="5841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30" name="Google Shape;930;p113"/>
          <p:cNvSpPr/>
          <p:nvPr/>
        </p:nvSpPr>
        <p:spPr>
          <a:xfrm>
            <a:off x="2774100" y="6366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113"/>
          <p:cNvSpPr txBox="1"/>
          <p:nvPr/>
        </p:nvSpPr>
        <p:spPr>
          <a:xfrm>
            <a:off x="2958150" y="100375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ptr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const int CAPACITY = 50;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typedef struct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person people[CAPACITY];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int size;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} queue;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114"/>
          <p:cNvSpPr/>
          <p:nvPr/>
        </p:nvSpPr>
        <p:spPr>
          <a:xfrm>
            <a:off x="2774100" y="17683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37" name="Google Shape;937;p114"/>
          <p:cNvSpPr/>
          <p:nvPr/>
        </p:nvSpPr>
        <p:spPr>
          <a:xfrm>
            <a:off x="2774100" y="25717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114"/>
          <p:cNvSpPr/>
          <p:nvPr/>
        </p:nvSpPr>
        <p:spPr>
          <a:xfrm>
            <a:off x="123575" y="21700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114"/>
          <p:cNvSpPr txBox="1"/>
          <p:nvPr/>
        </p:nvSpPr>
        <p:spPr>
          <a:xfrm>
            <a:off x="307625" y="16337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940" name="Google Shape;940;p114"/>
          <p:cNvCxnSpPr>
            <a:stCxn id="938" idx="3"/>
            <a:endCxn id="941" idx="1"/>
          </p:cNvCxnSpPr>
          <p:nvPr/>
        </p:nvCxnSpPr>
        <p:spPr>
          <a:xfrm flipH="1">
            <a:off x="1018475" y="2571750"/>
            <a:ext cx="332400" cy="1128900"/>
          </a:xfrm>
          <a:prstGeom prst="curvedConnector5">
            <a:avLst>
              <a:gd name="adj1" fmla="val -71638"/>
              <a:gd name="adj2" fmla="val 50000"/>
              <a:gd name="adj3" fmla="val 171600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41" name="Google Shape;941;p114"/>
          <p:cNvSpPr/>
          <p:nvPr/>
        </p:nvSpPr>
        <p:spPr>
          <a:xfrm>
            <a:off x="1018600" y="32989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42" name="Google Shape;942;p114"/>
          <p:cNvSpPr/>
          <p:nvPr/>
        </p:nvSpPr>
        <p:spPr>
          <a:xfrm>
            <a:off x="1018600" y="41023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43" name="Google Shape;943;p114"/>
          <p:cNvCxnSpPr>
            <a:stCxn id="942" idx="3"/>
            <a:endCxn id="936" idx="1"/>
          </p:cNvCxnSpPr>
          <p:nvPr/>
        </p:nvCxnSpPr>
        <p:spPr>
          <a:xfrm rot="10800000" flipH="1">
            <a:off x="2245900" y="2170050"/>
            <a:ext cx="528300" cy="2334000"/>
          </a:xfrm>
          <a:prstGeom prst="curvedConnector3">
            <a:avLst>
              <a:gd name="adj1" fmla="val 49991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44" name="Google Shape;944;p114"/>
          <p:cNvSpPr/>
          <p:nvPr/>
        </p:nvSpPr>
        <p:spPr>
          <a:xfrm>
            <a:off x="4401863" y="31557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45" name="Google Shape;945;p114"/>
          <p:cNvSpPr/>
          <p:nvPr/>
        </p:nvSpPr>
        <p:spPr>
          <a:xfrm>
            <a:off x="4401863" y="39591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46" name="Google Shape;946;p114"/>
          <p:cNvCxnSpPr/>
          <p:nvPr/>
        </p:nvCxnSpPr>
        <p:spPr>
          <a:xfrm>
            <a:off x="4001400" y="2973450"/>
            <a:ext cx="400500" cy="5841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1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1"/>
                </a:solidFill>
              </a:rPr>
              <a:t>O</a:t>
            </a:r>
            <a:r>
              <a:rPr lang="en">
                <a:solidFill>
                  <a:schemeClr val="dk1"/>
                </a:solidFill>
              </a:rPr>
              <a:t>(</a:t>
            </a:r>
            <a:r>
              <a:rPr lang="en" i="1">
                <a:solidFill>
                  <a:schemeClr val="dk1"/>
                </a:solidFill>
              </a:rPr>
              <a:t>n</a:t>
            </a:r>
            <a:r>
              <a:rPr lang="en" baseline="30000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)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FFFFFF"/>
                </a:solidFill>
              </a:rPr>
              <a:t>O</a:t>
            </a:r>
            <a:r>
              <a:rPr lang="en">
                <a:solidFill>
                  <a:srgbClr val="FFFFFF"/>
                </a:solidFill>
              </a:rPr>
              <a:t>(</a:t>
            </a:r>
            <a:r>
              <a:rPr lang="en" i="1">
                <a:solidFill>
                  <a:srgbClr val="FFFFFF"/>
                </a:solidFill>
              </a:rPr>
              <a:t>n</a:t>
            </a:r>
            <a:r>
              <a:rPr lang="en">
                <a:solidFill>
                  <a:srgbClr val="FFFFFF"/>
                </a:solidFill>
              </a:rPr>
              <a:t> log </a:t>
            </a:r>
            <a:r>
              <a:rPr lang="en" i="1">
                <a:solidFill>
                  <a:srgbClr val="FFFFFF"/>
                </a:solidFill>
              </a:rPr>
              <a:t>n</a:t>
            </a:r>
            <a:r>
              <a:rPr lang="en">
                <a:solidFill>
                  <a:srgbClr val="FFFFFF"/>
                </a:solidFill>
              </a:rPr>
              <a:t>)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FFFFFF"/>
                </a:solidFill>
              </a:rPr>
              <a:t>O</a:t>
            </a:r>
            <a:r>
              <a:rPr lang="en">
                <a:solidFill>
                  <a:srgbClr val="FFFFFF"/>
                </a:solidFill>
              </a:rPr>
              <a:t>(</a:t>
            </a:r>
            <a:r>
              <a:rPr lang="en" i="1">
                <a:solidFill>
                  <a:srgbClr val="FFFFFF"/>
                </a:solidFill>
              </a:rPr>
              <a:t>n</a:t>
            </a:r>
            <a:r>
              <a:rPr lang="en">
                <a:solidFill>
                  <a:srgbClr val="FFFFFF"/>
                </a:solidFill>
              </a:rPr>
              <a:t>)              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FFFFFF"/>
                </a:solidFill>
              </a:rPr>
              <a:t>O</a:t>
            </a:r>
            <a:r>
              <a:rPr lang="en">
                <a:solidFill>
                  <a:srgbClr val="FFFFFF"/>
                </a:solidFill>
              </a:rPr>
              <a:t>(log </a:t>
            </a:r>
            <a:r>
              <a:rPr lang="en" i="1">
                <a:solidFill>
                  <a:srgbClr val="FFFFFF"/>
                </a:solidFill>
              </a:rPr>
              <a:t>n</a:t>
            </a:r>
            <a:r>
              <a:rPr lang="en">
                <a:solidFill>
                  <a:srgbClr val="FFFFFF"/>
                </a:solidFill>
              </a:rPr>
              <a:t>)        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i="1">
                <a:solidFill>
                  <a:srgbClr val="FFFFFF"/>
                </a:solidFill>
              </a:rPr>
              <a:t>O</a:t>
            </a:r>
            <a:r>
              <a:rPr lang="en">
                <a:solidFill>
                  <a:srgbClr val="FFFFFF"/>
                </a:solidFill>
              </a:rPr>
              <a:t>(1)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116"/>
          <p:cNvSpPr/>
          <p:nvPr/>
        </p:nvSpPr>
        <p:spPr>
          <a:xfrm>
            <a:off x="123575" y="21700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116"/>
          <p:cNvSpPr txBox="1"/>
          <p:nvPr/>
        </p:nvSpPr>
        <p:spPr>
          <a:xfrm>
            <a:off x="307625" y="16337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17"/>
          <p:cNvSpPr/>
          <p:nvPr/>
        </p:nvSpPr>
        <p:spPr>
          <a:xfrm>
            <a:off x="123575" y="21700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117"/>
          <p:cNvSpPr txBox="1"/>
          <p:nvPr/>
        </p:nvSpPr>
        <p:spPr>
          <a:xfrm>
            <a:off x="307625" y="16337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64" name="Google Shape;964;p117"/>
          <p:cNvSpPr/>
          <p:nvPr/>
        </p:nvSpPr>
        <p:spPr>
          <a:xfrm>
            <a:off x="4401863" y="31557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65" name="Google Shape;965;p117"/>
          <p:cNvSpPr/>
          <p:nvPr/>
        </p:nvSpPr>
        <p:spPr>
          <a:xfrm>
            <a:off x="4401863" y="39591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117"/>
          <p:cNvSpPr/>
          <p:nvPr/>
        </p:nvSpPr>
        <p:spPr>
          <a:xfrm>
            <a:off x="1350750" y="2571750"/>
            <a:ext cx="3050955" cy="1146821"/>
          </a:xfrm>
          <a:custGeom>
            <a:avLst/>
            <a:gdLst/>
            <a:ahLst/>
            <a:cxnLst/>
            <a:rect l="l" t="t" r="r" b="b"/>
            <a:pathLst>
              <a:path w="119493" h="45631" extrusionOk="0">
                <a:moveTo>
                  <a:pt x="0" y="0"/>
                </a:moveTo>
                <a:cubicBezTo>
                  <a:pt x="7468" y="7227"/>
                  <a:pt x="24895" y="36779"/>
                  <a:pt x="44810" y="43364"/>
                </a:cubicBezTo>
                <a:cubicBezTo>
                  <a:pt x="64726" y="49949"/>
                  <a:pt x="107046" y="40152"/>
                  <a:pt x="119493" y="3951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18"/>
          <p:cNvSpPr/>
          <p:nvPr/>
        </p:nvSpPr>
        <p:spPr>
          <a:xfrm>
            <a:off x="123575" y="21700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118"/>
          <p:cNvSpPr txBox="1"/>
          <p:nvPr/>
        </p:nvSpPr>
        <p:spPr>
          <a:xfrm>
            <a:off x="307625" y="16337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73" name="Google Shape;973;p118"/>
          <p:cNvSpPr/>
          <p:nvPr/>
        </p:nvSpPr>
        <p:spPr>
          <a:xfrm>
            <a:off x="4401863" y="31557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74" name="Google Shape;974;p118"/>
          <p:cNvSpPr/>
          <p:nvPr/>
        </p:nvSpPr>
        <p:spPr>
          <a:xfrm>
            <a:off x="4401863" y="39591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118"/>
          <p:cNvSpPr/>
          <p:nvPr/>
        </p:nvSpPr>
        <p:spPr>
          <a:xfrm>
            <a:off x="2774100" y="17683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76" name="Google Shape;976;p118"/>
          <p:cNvSpPr/>
          <p:nvPr/>
        </p:nvSpPr>
        <p:spPr>
          <a:xfrm>
            <a:off x="2774100" y="2571750"/>
            <a:ext cx="1227300" cy="803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77" name="Google Shape;977;p118"/>
          <p:cNvCxnSpPr>
            <a:stCxn id="976" idx="3"/>
            <a:endCxn id="973" idx="1"/>
          </p:cNvCxnSpPr>
          <p:nvPr/>
        </p:nvCxnSpPr>
        <p:spPr>
          <a:xfrm>
            <a:off x="4001400" y="2973450"/>
            <a:ext cx="400500" cy="5841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78" name="Google Shape;978;p118"/>
          <p:cNvCxnSpPr>
            <a:stCxn id="971" idx="3"/>
            <a:endCxn id="975" idx="1"/>
          </p:cNvCxnSpPr>
          <p:nvPr/>
        </p:nvCxnSpPr>
        <p:spPr>
          <a:xfrm rot="10800000" flipH="1">
            <a:off x="1350875" y="2170050"/>
            <a:ext cx="1423200" cy="401700"/>
          </a:xfrm>
          <a:prstGeom prst="curvedConnector3">
            <a:avLst>
              <a:gd name="adj1" fmla="val 50001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119"/>
          <p:cNvSpPr/>
          <p:nvPr/>
        </p:nvSpPr>
        <p:spPr>
          <a:xfrm>
            <a:off x="2774100" y="17683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84" name="Google Shape;984;p119"/>
          <p:cNvSpPr/>
          <p:nvPr/>
        </p:nvSpPr>
        <p:spPr>
          <a:xfrm>
            <a:off x="2774100" y="25717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119"/>
          <p:cNvSpPr/>
          <p:nvPr/>
        </p:nvSpPr>
        <p:spPr>
          <a:xfrm>
            <a:off x="123575" y="21700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119"/>
          <p:cNvSpPr txBox="1"/>
          <p:nvPr/>
        </p:nvSpPr>
        <p:spPr>
          <a:xfrm>
            <a:off x="307625" y="1633750"/>
            <a:ext cx="859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2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987" name="Google Shape;987;p119"/>
          <p:cNvCxnSpPr>
            <a:stCxn id="985" idx="3"/>
            <a:endCxn id="988" idx="1"/>
          </p:cNvCxnSpPr>
          <p:nvPr/>
        </p:nvCxnSpPr>
        <p:spPr>
          <a:xfrm flipH="1">
            <a:off x="1018475" y="2571750"/>
            <a:ext cx="332400" cy="1128900"/>
          </a:xfrm>
          <a:prstGeom prst="curvedConnector5">
            <a:avLst>
              <a:gd name="adj1" fmla="val -71638"/>
              <a:gd name="adj2" fmla="val 50000"/>
              <a:gd name="adj3" fmla="val 171600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88" name="Google Shape;988;p119"/>
          <p:cNvSpPr/>
          <p:nvPr/>
        </p:nvSpPr>
        <p:spPr>
          <a:xfrm>
            <a:off x="1018600" y="32989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89" name="Google Shape;989;p119"/>
          <p:cNvSpPr/>
          <p:nvPr/>
        </p:nvSpPr>
        <p:spPr>
          <a:xfrm>
            <a:off x="1018600" y="4102350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90" name="Google Shape;990;p119"/>
          <p:cNvCxnSpPr>
            <a:stCxn id="989" idx="3"/>
            <a:endCxn id="983" idx="1"/>
          </p:cNvCxnSpPr>
          <p:nvPr/>
        </p:nvCxnSpPr>
        <p:spPr>
          <a:xfrm rot="10800000" flipH="1">
            <a:off x="2245900" y="2170050"/>
            <a:ext cx="528300" cy="2334000"/>
          </a:xfrm>
          <a:prstGeom prst="curvedConnector3">
            <a:avLst>
              <a:gd name="adj1" fmla="val 49991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91" name="Google Shape;991;p119"/>
          <p:cNvSpPr/>
          <p:nvPr/>
        </p:nvSpPr>
        <p:spPr>
          <a:xfrm>
            <a:off x="4401863" y="31557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92" name="Google Shape;992;p119"/>
          <p:cNvSpPr/>
          <p:nvPr/>
        </p:nvSpPr>
        <p:spPr>
          <a:xfrm>
            <a:off x="4401863" y="3959175"/>
            <a:ext cx="1227300" cy="803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93" name="Google Shape;993;p119"/>
          <p:cNvCxnSpPr/>
          <p:nvPr/>
        </p:nvCxnSpPr>
        <p:spPr>
          <a:xfrm>
            <a:off x="4001400" y="2973450"/>
            <a:ext cx="400500" cy="5841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1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1"/>
                </a:solidFill>
              </a:rPr>
              <a:t>O</a:t>
            </a:r>
            <a:r>
              <a:rPr lang="en">
                <a:solidFill>
                  <a:schemeClr val="dk1"/>
                </a:solidFill>
              </a:rPr>
              <a:t>(</a:t>
            </a:r>
            <a:r>
              <a:rPr lang="en" i="1">
                <a:solidFill>
                  <a:schemeClr val="dk1"/>
                </a:solidFill>
              </a:rPr>
              <a:t>n</a:t>
            </a:r>
            <a:r>
              <a:rPr lang="en" baseline="30000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)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FFFFFF"/>
                </a:solidFill>
              </a:rPr>
              <a:t>O</a:t>
            </a:r>
            <a:r>
              <a:rPr lang="en">
                <a:solidFill>
                  <a:srgbClr val="FFFFFF"/>
                </a:solidFill>
              </a:rPr>
              <a:t>(</a:t>
            </a:r>
            <a:r>
              <a:rPr lang="en" i="1">
                <a:solidFill>
                  <a:srgbClr val="FFFFFF"/>
                </a:solidFill>
              </a:rPr>
              <a:t>n</a:t>
            </a:r>
            <a:r>
              <a:rPr lang="en">
                <a:solidFill>
                  <a:srgbClr val="FFFFFF"/>
                </a:solidFill>
              </a:rPr>
              <a:t> log </a:t>
            </a:r>
            <a:r>
              <a:rPr lang="en" i="1">
                <a:solidFill>
                  <a:srgbClr val="FFFFFF"/>
                </a:solidFill>
              </a:rPr>
              <a:t>n</a:t>
            </a:r>
            <a:r>
              <a:rPr lang="en">
                <a:solidFill>
                  <a:srgbClr val="FFFFFF"/>
                </a:solidFill>
              </a:rPr>
              <a:t>)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FFFFFF"/>
                </a:solidFill>
              </a:rPr>
              <a:t>O</a:t>
            </a:r>
            <a:r>
              <a:rPr lang="en">
                <a:solidFill>
                  <a:srgbClr val="FFFFFF"/>
                </a:solidFill>
              </a:rPr>
              <a:t>(</a:t>
            </a:r>
            <a:r>
              <a:rPr lang="en" i="1">
                <a:solidFill>
                  <a:srgbClr val="FFFFFF"/>
                </a:solidFill>
              </a:rPr>
              <a:t>n</a:t>
            </a:r>
            <a:r>
              <a:rPr lang="en">
                <a:solidFill>
                  <a:srgbClr val="FFFFFF"/>
                </a:solidFill>
              </a:rPr>
              <a:t>)              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FFFFFF"/>
                </a:solidFill>
              </a:rPr>
              <a:t>O</a:t>
            </a:r>
            <a:r>
              <a:rPr lang="en">
                <a:solidFill>
                  <a:srgbClr val="FFFFFF"/>
                </a:solidFill>
              </a:rPr>
              <a:t>(log </a:t>
            </a:r>
            <a:r>
              <a:rPr lang="en" i="1">
                <a:solidFill>
                  <a:srgbClr val="FFFFFF"/>
                </a:solidFill>
              </a:rPr>
              <a:t>n</a:t>
            </a:r>
            <a:r>
              <a:rPr lang="en">
                <a:solidFill>
                  <a:srgbClr val="FFFFFF"/>
                </a:solidFill>
              </a:rPr>
              <a:t>)        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i="1">
                <a:solidFill>
                  <a:srgbClr val="FFFFFF"/>
                </a:solidFill>
              </a:rPr>
              <a:t>O</a:t>
            </a:r>
            <a:r>
              <a:rPr lang="en">
                <a:solidFill>
                  <a:srgbClr val="FFFFFF"/>
                </a:solidFill>
              </a:rPr>
              <a:t>(1)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1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1"/>
                </a:solidFill>
              </a:rPr>
              <a:t>O</a:t>
            </a:r>
            <a:r>
              <a:rPr lang="en">
                <a:solidFill>
                  <a:schemeClr val="dk1"/>
                </a:solidFill>
              </a:rPr>
              <a:t>(</a:t>
            </a:r>
            <a:r>
              <a:rPr lang="en" i="1">
                <a:solidFill>
                  <a:schemeClr val="dk1"/>
                </a:solidFill>
              </a:rPr>
              <a:t>n</a:t>
            </a:r>
            <a:r>
              <a:rPr lang="en" baseline="30000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)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FFFFFF"/>
                </a:solidFill>
              </a:rPr>
              <a:t>O</a:t>
            </a:r>
            <a:r>
              <a:rPr lang="en">
                <a:solidFill>
                  <a:srgbClr val="FFFFFF"/>
                </a:solidFill>
              </a:rPr>
              <a:t>(</a:t>
            </a:r>
            <a:r>
              <a:rPr lang="en" i="1">
                <a:solidFill>
                  <a:srgbClr val="FFFFFF"/>
                </a:solidFill>
              </a:rPr>
              <a:t>n</a:t>
            </a:r>
            <a:r>
              <a:rPr lang="en">
                <a:solidFill>
                  <a:srgbClr val="FFFFFF"/>
                </a:solidFill>
              </a:rPr>
              <a:t> log </a:t>
            </a:r>
            <a:r>
              <a:rPr lang="en" i="1">
                <a:solidFill>
                  <a:srgbClr val="FFFFFF"/>
                </a:solidFill>
              </a:rPr>
              <a:t>n</a:t>
            </a:r>
            <a:r>
              <a:rPr lang="en">
                <a:solidFill>
                  <a:srgbClr val="FFFFFF"/>
                </a:solidFill>
              </a:rPr>
              <a:t>)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000000"/>
                </a:solidFill>
                <a:highlight>
                  <a:schemeClr val="dk1"/>
                </a:highlight>
              </a:rPr>
              <a:t>O</a:t>
            </a:r>
            <a:r>
              <a:rPr lang="en">
                <a:solidFill>
                  <a:srgbClr val="000000"/>
                </a:solidFill>
                <a:highlight>
                  <a:schemeClr val="dk1"/>
                </a:highlight>
              </a:rPr>
              <a:t>(</a:t>
            </a:r>
            <a:r>
              <a:rPr lang="en" i="1">
                <a:solidFill>
                  <a:srgbClr val="000000"/>
                </a:solidFill>
                <a:highlight>
                  <a:schemeClr val="dk1"/>
                </a:highlight>
              </a:rPr>
              <a:t>n</a:t>
            </a:r>
            <a:r>
              <a:rPr lang="en">
                <a:solidFill>
                  <a:srgbClr val="000000"/>
                </a:solidFill>
                <a:highlight>
                  <a:schemeClr val="dk1"/>
                </a:highlight>
              </a:rPr>
              <a:t>)</a:t>
            </a:r>
            <a:r>
              <a:rPr lang="en">
                <a:solidFill>
                  <a:srgbClr val="FFFFFF"/>
                </a:solidFill>
              </a:rPr>
              <a:t>              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FFFFFF"/>
                </a:solidFill>
              </a:rPr>
              <a:t>O</a:t>
            </a:r>
            <a:r>
              <a:rPr lang="en">
                <a:solidFill>
                  <a:srgbClr val="FFFFFF"/>
                </a:solidFill>
              </a:rPr>
              <a:t>(log </a:t>
            </a:r>
            <a:r>
              <a:rPr lang="en" i="1">
                <a:solidFill>
                  <a:srgbClr val="FFFFFF"/>
                </a:solidFill>
              </a:rPr>
              <a:t>n</a:t>
            </a:r>
            <a:r>
              <a:rPr lang="en">
                <a:solidFill>
                  <a:srgbClr val="FFFFFF"/>
                </a:solidFill>
              </a:rPr>
              <a:t>)        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i="1">
                <a:solidFill>
                  <a:srgbClr val="000000"/>
                </a:solidFill>
                <a:highlight>
                  <a:schemeClr val="dk1"/>
                </a:highlight>
              </a:rPr>
              <a:t>O</a:t>
            </a:r>
            <a:r>
              <a:rPr lang="en">
                <a:solidFill>
                  <a:srgbClr val="000000"/>
                </a:solidFill>
                <a:highlight>
                  <a:schemeClr val="dk1"/>
                </a:highlight>
              </a:rPr>
              <a:t>(1)</a:t>
            </a:r>
            <a:endParaRPr>
              <a:solidFill>
                <a:srgbClr val="000000"/>
              </a:solidFill>
              <a:highlight>
                <a:schemeClr val="dk1"/>
              </a:highlight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1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1"/>
                </a:solidFill>
              </a:rPr>
              <a:t>O</a:t>
            </a:r>
            <a:r>
              <a:rPr lang="en">
                <a:solidFill>
                  <a:schemeClr val="dk1"/>
                </a:solidFill>
              </a:rPr>
              <a:t>(</a:t>
            </a:r>
            <a:r>
              <a:rPr lang="en" i="1">
                <a:solidFill>
                  <a:schemeClr val="dk1"/>
                </a:solidFill>
              </a:rPr>
              <a:t>n</a:t>
            </a:r>
            <a:r>
              <a:rPr lang="en" baseline="30000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)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FFFFFF"/>
                </a:solidFill>
              </a:rPr>
              <a:t>O</a:t>
            </a:r>
            <a:r>
              <a:rPr lang="en">
                <a:solidFill>
                  <a:srgbClr val="FFFFFF"/>
                </a:solidFill>
              </a:rPr>
              <a:t>(</a:t>
            </a:r>
            <a:r>
              <a:rPr lang="en" i="1">
                <a:solidFill>
                  <a:srgbClr val="FFFFFF"/>
                </a:solidFill>
              </a:rPr>
              <a:t>n</a:t>
            </a:r>
            <a:r>
              <a:rPr lang="en">
                <a:solidFill>
                  <a:srgbClr val="FFFFFF"/>
                </a:solidFill>
              </a:rPr>
              <a:t> log </a:t>
            </a:r>
            <a:r>
              <a:rPr lang="en" i="1">
                <a:solidFill>
                  <a:srgbClr val="FFFFFF"/>
                </a:solidFill>
              </a:rPr>
              <a:t>n</a:t>
            </a:r>
            <a:r>
              <a:rPr lang="en">
                <a:solidFill>
                  <a:srgbClr val="FFFFFF"/>
                </a:solidFill>
              </a:rPr>
              <a:t>)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FFFFFF"/>
                </a:solidFill>
              </a:rPr>
              <a:t>O</a:t>
            </a:r>
            <a:r>
              <a:rPr lang="en">
                <a:solidFill>
                  <a:srgbClr val="FFFFFF"/>
                </a:solidFill>
              </a:rPr>
              <a:t>(</a:t>
            </a:r>
            <a:r>
              <a:rPr lang="en" i="1">
                <a:solidFill>
                  <a:srgbClr val="FFFFFF"/>
                </a:solidFill>
              </a:rPr>
              <a:t>n</a:t>
            </a:r>
            <a:r>
              <a:rPr lang="en">
                <a:solidFill>
                  <a:srgbClr val="FFFFFF"/>
                </a:solidFill>
              </a:rPr>
              <a:t>) </a:t>
            </a:r>
            <a:r>
              <a:rPr lang="en">
                <a:solidFill>
                  <a:schemeClr val="dk1"/>
                </a:solidFill>
              </a:rPr>
              <a:t>             </a:t>
            </a:r>
            <a:r>
              <a:rPr lang="en">
                <a:solidFill>
                  <a:srgbClr val="666666"/>
                </a:solidFill>
              </a:rPr>
              <a:t>search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FFFFFF"/>
                </a:solidFill>
              </a:rPr>
              <a:t>O</a:t>
            </a:r>
            <a:r>
              <a:rPr lang="en">
                <a:solidFill>
                  <a:srgbClr val="FFFFFF"/>
                </a:solidFill>
              </a:rPr>
              <a:t>(log </a:t>
            </a:r>
            <a:r>
              <a:rPr lang="en" i="1">
                <a:solidFill>
                  <a:srgbClr val="FFFFFF"/>
                </a:solidFill>
              </a:rPr>
              <a:t>n</a:t>
            </a:r>
            <a:r>
              <a:rPr lang="en">
                <a:solidFill>
                  <a:srgbClr val="FFFFFF"/>
                </a:solidFill>
              </a:rPr>
              <a:t>)        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i="1">
                <a:solidFill>
                  <a:srgbClr val="FFFFFF"/>
                </a:solidFill>
              </a:rPr>
              <a:t>O</a:t>
            </a:r>
            <a:r>
              <a:rPr lang="en">
                <a:solidFill>
                  <a:srgbClr val="FFFFFF"/>
                </a:solidFill>
              </a:rPr>
              <a:t>(1)</a:t>
            </a:r>
            <a:r>
              <a:rPr lang="en">
                <a:solidFill>
                  <a:schemeClr val="dk1"/>
                </a:solidFill>
              </a:rPr>
              <a:t>              </a:t>
            </a:r>
            <a:r>
              <a:rPr lang="en">
                <a:solidFill>
                  <a:srgbClr val="666666"/>
                </a:solidFill>
              </a:rPr>
              <a:t>insertion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1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1"/>
                </a:solidFill>
              </a:rPr>
              <a:t>O</a:t>
            </a:r>
            <a:r>
              <a:rPr lang="en">
                <a:solidFill>
                  <a:schemeClr val="dk1"/>
                </a:solidFill>
              </a:rPr>
              <a:t>(</a:t>
            </a:r>
            <a:r>
              <a:rPr lang="en" i="1">
                <a:solidFill>
                  <a:schemeClr val="dk1"/>
                </a:solidFill>
              </a:rPr>
              <a:t>n</a:t>
            </a:r>
            <a:r>
              <a:rPr lang="en" baseline="30000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)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FFFFFF"/>
                </a:solidFill>
              </a:rPr>
              <a:t>O</a:t>
            </a:r>
            <a:r>
              <a:rPr lang="en">
                <a:solidFill>
                  <a:srgbClr val="FFFFFF"/>
                </a:solidFill>
              </a:rPr>
              <a:t>(</a:t>
            </a:r>
            <a:r>
              <a:rPr lang="en" i="1">
                <a:solidFill>
                  <a:srgbClr val="FFFFFF"/>
                </a:solidFill>
              </a:rPr>
              <a:t>n</a:t>
            </a:r>
            <a:r>
              <a:rPr lang="en">
                <a:solidFill>
                  <a:srgbClr val="FFFFFF"/>
                </a:solidFill>
              </a:rPr>
              <a:t> log </a:t>
            </a:r>
            <a:r>
              <a:rPr lang="en" i="1">
                <a:solidFill>
                  <a:srgbClr val="FFFFFF"/>
                </a:solidFill>
              </a:rPr>
              <a:t>n</a:t>
            </a:r>
            <a:r>
              <a:rPr lang="en">
                <a:solidFill>
                  <a:srgbClr val="FFFFFF"/>
                </a:solidFill>
              </a:rPr>
              <a:t>)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FFFFFF"/>
                </a:solidFill>
              </a:rPr>
              <a:t>O</a:t>
            </a:r>
            <a:r>
              <a:rPr lang="en">
                <a:solidFill>
                  <a:srgbClr val="FFFFFF"/>
                </a:solidFill>
              </a:rPr>
              <a:t>(</a:t>
            </a:r>
            <a:r>
              <a:rPr lang="en" i="1">
                <a:solidFill>
                  <a:srgbClr val="FFFFFF"/>
                </a:solidFill>
              </a:rPr>
              <a:t>n</a:t>
            </a:r>
            <a:r>
              <a:rPr lang="en">
                <a:solidFill>
                  <a:srgbClr val="FFFFFF"/>
                </a:solidFill>
              </a:rPr>
              <a:t>) </a:t>
            </a:r>
            <a:r>
              <a:rPr lang="en">
                <a:solidFill>
                  <a:schemeClr val="dk1"/>
                </a:solidFill>
              </a:rPr>
              <a:t>             </a:t>
            </a:r>
            <a:r>
              <a:rPr lang="en">
                <a:solidFill>
                  <a:srgbClr val="666666"/>
                </a:solidFill>
              </a:rPr>
              <a:t>search, deletion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FFFFFF"/>
                </a:solidFill>
              </a:rPr>
              <a:t>O</a:t>
            </a:r>
            <a:r>
              <a:rPr lang="en">
                <a:solidFill>
                  <a:srgbClr val="FFFFFF"/>
                </a:solidFill>
              </a:rPr>
              <a:t>(log </a:t>
            </a:r>
            <a:r>
              <a:rPr lang="en" i="1">
                <a:solidFill>
                  <a:srgbClr val="FFFFFF"/>
                </a:solidFill>
              </a:rPr>
              <a:t>n</a:t>
            </a:r>
            <a:r>
              <a:rPr lang="en">
                <a:solidFill>
                  <a:srgbClr val="FFFFFF"/>
                </a:solidFill>
              </a:rPr>
              <a:t>)        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i="1">
                <a:solidFill>
                  <a:srgbClr val="FFFFFF"/>
                </a:solidFill>
              </a:rPr>
              <a:t>O</a:t>
            </a:r>
            <a:r>
              <a:rPr lang="en">
                <a:solidFill>
                  <a:srgbClr val="FFFFFF"/>
                </a:solidFill>
              </a:rPr>
              <a:t>(1)</a:t>
            </a:r>
            <a:r>
              <a:rPr lang="en">
                <a:solidFill>
                  <a:schemeClr val="dk1"/>
                </a:solidFill>
              </a:rPr>
              <a:t>              </a:t>
            </a:r>
            <a:r>
              <a:rPr lang="en">
                <a:solidFill>
                  <a:srgbClr val="666666"/>
                </a:solidFill>
              </a:rPr>
              <a:t>insertion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2354</Words>
  <Application>Microsoft Office PowerPoint</Application>
  <PresentationFormat>On-screen Show (16:9)</PresentationFormat>
  <Paragraphs>984</Paragraphs>
  <Slides>199</Slides>
  <Notes>199</Notes>
  <HiddenSlides>8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199</vt:i4>
      </vt:variant>
    </vt:vector>
  </HeadingPairs>
  <TitlesOfParts>
    <vt:vector size="203" baseType="lpstr">
      <vt:lpstr>Arial</vt:lpstr>
      <vt:lpstr>Consolas</vt:lpstr>
      <vt:lpstr>Simple Dark</vt:lpstr>
      <vt:lpstr>Simple Dark</vt:lpstr>
      <vt:lpstr>PowerPoint Presentation</vt:lpstr>
      <vt:lpstr>This is CS50</vt:lpstr>
      <vt:lpstr>PowerPoint Presentation</vt:lpstr>
      <vt:lpstr>data structures</vt:lpstr>
      <vt:lpstr>abstract data types</vt:lpstr>
      <vt:lpstr>queues</vt:lpstr>
      <vt:lpstr>FIFO</vt:lpstr>
      <vt:lpstr>PowerPoint Presentation</vt:lpstr>
      <vt:lpstr>PowerPoint Presentation</vt:lpstr>
      <vt:lpstr>stacks</vt:lpstr>
      <vt:lpstr>LIFO</vt:lpstr>
      <vt:lpstr>PowerPoint Presentation</vt:lpstr>
      <vt:lpstr>PowerPoint Presentation</vt:lpstr>
      <vt:lpstr>PowerPoint Presentation</vt:lpstr>
      <vt:lpstr>arrays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structures</vt:lpstr>
      <vt:lpstr>PowerPoint Presentation</vt:lpstr>
      <vt:lpstr>PowerPoint Presentation</vt:lpstr>
      <vt:lpstr>linked lists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node *list;</vt:lpstr>
      <vt:lpstr>node *list;</vt:lpstr>
      <vt:lpstr>node *list = NULL;</vt:lpstr>
      <vt:lpstr>node *list = NULL;</vt:lpstr>
      <vt:lpstr>node *n = malloc(sizeof(node));</vt:lpstr>
      <vt:lpstr>node *n = malloc(sizeof(node));</vt:lpstr>
      <vt:lpstr>node *n = malloc(sizeof(node));</vt:lpstr>
      <vt:lpstr>node *n = malloc(sizeof(node));</vt:lpstr>
      <vt:lpstr>(*n).number = 1;</vt:lpstr>
      <vt:lpstr>(*n).number = 1;</vt:lpstr>
      <vt:lpstr>n-&gt;number = 1;</vt:lpstr>
      <vt:lpstr>n-&gt;next = NULL;</vt:lpstr>
      <vt:lpstr>n-&gt;next = NULL;</vt:lpstr>
      <vt:lpstr>list = n;</vt:lpstr>
      <vt:lpstr>list = n;</vt:lpstr>
      <vt:lpstr> </vt:lpstr>
      <vt:lpstr>node *n = malloc(sizeof(node)); </vt:lpstr>
      <vt:lpstr>node *n = malloc(sizeof(node)); </vt:lpstr>
      <vt:lpstr>node *n = malloc(sizeof(node)); </vt:lpstr>
      <vt:lpstr>node *n = malloc(sizeof(node)); </vt:lpstr>
      <vt:lpstr>n-&gt;number = 2;</vt:lpstr>
      <vt:lpstr>n-&gt;number = 2;</vt:lpstr>
      <vt:lpstr>n-&gt;next = NULL;</vt:lpstr>
      <vt:lpstr>n-&gt;next = NULL;</vt:lpstr>
      <vt:lpstr> </vt:lpstr>
      <vt:lpstr>list = n;</vt:lpstr>
      <vt:lpstr>list = n;</vt:lpstr>
      <vt:lpstr>list = n;</vt:lpstr>
      <vt:lpstr> </vt:lpstr>
      <vt:lpstr>n-&gt;next = list;</vt:lpstr>
      <vt:lpstr>n-&gt;next = list;</vt:lpstr>
      <vt:lpstr>list = n;</vt:lpstr>
      <vt:lpstr>list = n;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trees</vt:lpstr>
      <vt:lpstr>binary search trees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dictionaries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hashing</vt:lpstr>
      <vt:lpstr>hash function</vt:lpstr>
      <vt:lpstr>hash tables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O(n)</vt:lpstr>
      <vt:lpstr>O(n/k)</vt:lpstr>
      <vt:lpstr>O(n)</vt:lpstr>
      <vt:lpstr>O(1)</vt:lpstr>
      <vt:lpstr>tries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Ed Harris</cp:lastModifiedBy>
  <cp:revision>3</cp:revision>
  <dcterms:modified xsi:type="dcterms:W3CDTF">2025-08-05T12:46:16Z</dcterms:modified>
</cp:coreProperties>
</file>