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5" r:id="rId169"/>
    <p:sldId id="423" r:id="rId170"/>
    <p:sldId id="424" r:id="rId17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5EE7636-6F58-4BA5-A9DD-6A382D0931FE}">
  <a:tblStyle styleId="{75EE7636-6F58-4BA5-A9DD-6A382D0931F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6" d="100"/>
          <a:sy n="146" d="100"/>
        </p:scale>
        <p:origin x="59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theme" Target="theme/theme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tableStyles" Target="tableStyle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3" Type="http://schemas.openxmlformats.org/officeDocument/2006/relationships/hyperlink" Target="https://asciichart.com/" TargetMode="External"/><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3" Type="http://schemas.openxmlformats.org/officeDocument/2006/relationships/hyperlink" Target="https://asciichart.com/" TargetMode="External"/><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3" Type="http://schemas.openxmlformats.org/officeDocument/2006/relationships/hyperlink" Target="https://asciichart.com/" TargetMode="External"/><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3" Type="http://schemas.openxmlformats.org/officeDocument/2006/relationships/hyperlink" Target="https://asciichart.com/" TargetMode="External"/><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3" Type="http://schemas.openxmlformats.org/officeDocument/2006/relationships/hyperlink" Target="https://community.zoom.com/t5/Meetings/ERROR-1132/td-p/40521" TargetMode="External"/><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3" Type="http://schemas.openxmlformats.org/officeDocument/2006/relationships/hyperlink" Target="https://github.com/" TargetMode="External"/><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en.wikipedia.org/wiki/Grace_Hopper"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britannica.com/technology/Harvard-Mark-I"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en.wikipedia.org/wiki/Software_bug" TargetMode="External"/><Relationship Id="rId2" Type="http://schemas.openxmlformats.org/officeDocument/2006/relationships/slide" Target="../slides/slide63.xml"/><Relationship Id="rId1" Type="http://schemas.openxmlformats.org/officeDocument/2006/relationships/notesMaster" Target="../notesMasters/notesMaster1.xml"/><Relationship Id="rId4" Type="http://schemas.openxmlformats.org/officeDocument/2006/relationships/hyperlink" Target="https://en.wikipedia.org/wiki/Harvard_Mark_II" TargetMode="Externa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52b199c42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52b199c42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solidFill>
                  <a:schemeClr val="dk1"/>
                </a:solidFill>
              </a:rPr>
              <a:t>Reload codespace</a:t>
            </a:r>
            <a:endParaRPr>
              <a:solidFill>
                <a:schemeClr val="dk1"/>
              </a:solidFill>
            </a:endParaRPr>
          </a:p>
          <a:p>
            <a:pPr marL="457200" lvl="0" indent="-298450" algn="l" rtl="0">
              <a:spcBef>
                <a:spcPts val="0"/>
              </a:spcBef>
              <a:spcAft>
                <a:spcPts val="0"/>
              </a:spcAft>
              <a:buSzPts val="1100"/>
              <a:buChar char="●"/>
            </a:pPr>
            <a:r>
              <a:rPr lang="en"/>
              <a:t>Uncheck VS Code tabs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52d030a94b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52d030a94b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600334256b_1_5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600334256b_1_5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600334256b_1_5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600334256b_1_5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280537beb98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 name="Google Shape;730;g280537beb98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most types have fixed length, so how implement strings?</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988286dadd_0_2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 name="Google Shape;735;g988286dadd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hi2.c</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988286dadd_0_4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988286dadd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600334256b_1_7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600334256b_1_7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hi3.c</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988286dadd_0_4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0" name="Google Shape;750;g988286dadd_0_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know where end is?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280537beb98_0_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280537beb98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g988286dadd_0_4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0" name="Google Shape;760;g988286dadd_0_4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280537beb98_0_1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280537beb98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8070e0ad67_12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8070e0ad67_1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988286dadd_0_4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988286dadd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hi4.c</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988286dadd_0_4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988286dadd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280537beb98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280537beb98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gfead10c7ec_6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5" name="Google Shape;785;gfead10c7ec_6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https://asciichart.com/</a:t>
            </a:r>
            <a:r>
              <a:rPr lang="en"/>
              <a:t> </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fead10c7ec_6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fead10c7ec_6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https://asciichart.com/</a:t>
            </a:r>
            <a:r>
              <a:rPr lang="en"/>
              <a:t>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988286dadd_0_3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988286dadd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hi5.c</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g600334256b_1_6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1" name="Google Shape;801;g600334256b_1_6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988286dadd_0_4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6" name="Google Shape;806;g988286dadd_0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988286dadd_0_4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1" name="Google Shape;811;g988286dadd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g988286dadd_0_4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6" name="Google Shape;816;g988286dadd_0_4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802853f3a5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802853f3a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Nineteen Eighty-Four</a:t>
            </a:r>
            <a:endParaRPr/>
          </a:p>
          <a:p>
            <a:pPr marL="0" lvl="0" indent="0" algn="l" rtl="0">
              <a:spcBef>
                <a:spcPts val="0"/>
              </a:spcBef>
              <a:spcAft>
                <a:spcPts val="0"/>
              </a:spcAft>
              <a:buNone/>
            </a:pPr>
            <a:r>
              <a:rPr lang="en"/>
              <a:t>George Orwell</a:t>
            </a: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g600334256b_1_8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1" name="Google Shape;821;g600334256b_1_8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hi6.c</a:t>
            </a: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988286dadd_0_4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 name="Google Shape;826;g988286dadd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988286dadd_0_4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988286dadd_0_4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hi7.c</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g600334256b_59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6" name="Google Shape;836;g600334256b_59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length{0,1}.c</a:t>
            </a: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fead10c7ec_6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1" name="Google Shape;841;gfead10c7ec_6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152d030a94b_0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 name="Google Shape;846;g152d030a94b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fead10c7ec_6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1" name="Google Shape;851;gfead10c7ec_6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length2.c</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string{0,1}.c</a:t>
            </a: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601de35e0b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601de35e0b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152d030a94b_0_2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1" name="Google Shape;861;g152d030a94b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g280537beb98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6" name="Google Shape;866;g280537beb98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https://asciichart.com/</a:t>
            </a:r>
            <a:r>
              <a:rPr lang="en"/>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802853f3a5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802853f3a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280537beb98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1" name="Google Shape;871;g280537beb98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uppercase{0,1,2}.c</a:t>
            </a:r>
            <a:endParaRPr>
              <a:solidFill>
                <a:schemeClr val="dk1"/>
              </a:solidFill>
            </a:endParaRPr>
          </a:p>
          <a:p>
            <a:pPr marL="0" lvl="0" indent="0" algn="l" rtl="0">
              <a:spcBef>
                <a:spcPts val="0"/>
              </a:spcBef>
              <a:spcAft>
                <a:spcPts val="0"/>
              </a:spcAft>
              <a:buNone/>
            </a:pPr>
            <a:r>
              <a:rPr lang="en" u="sng">
                <a:solidFill>
                  <a:schemeClr val="hlink"/>
                </a:solidFill>
                <a:hlinkClick r:id="rId3"/>
              </a:rPr>
              <a:t>https://asciichart.com/</a:t>
            </a:r>
            <a:r>
              <a:rPr lang="en"/>
              <a:t> </a:t>
            </a: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g600334256b_1_1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9" name="Google Shape;879;g600334256b_1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make, cd, etc.</a:t>
            </a: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g421cb10800_1_9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4" name="Google Shape;884;g421cb10800_1_9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421cb10800_1_9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9" name="Google Shape;889;g421cb10800_1_9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g421cb10800_1_9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4" name="Google Shape;894;g421cb10800_1_9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greet{0,1,2,3,4}.c</a:t>
            </a: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280537beb98_0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280537beb98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g152d030a94b_0_3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 name="Google Shape;904;g152d030a94b_0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cowsay moo</a:t>
            </a:r>
            <a:endParaRPr/>
          </a:p>
          <a:p>
            <a:pPr marL="0" lvl="0" indent="0" algn="l" rtl="0">
              <a:spcBef>
                <a:spcPts val="0"/>
              </a:spcBef>
              <a:spcAft>
                <a:spcPts val="0"/>
              </a:spcAft>
              <a:buNone/>
            </a:pPr>
            <a:r>
              <a:rPr lang="en"/>
              <a:t>cowsay -f duck quack</a:t>
            </a:r>
            <a:endParaRPr/>
          </a:p>
          <a:p>
            <a:pPr marL="0" lvl="0" indent="0" algn="l" rtl="0">
              <a:spcBef>
                <a:spcPts val="0"/>
              </a:spcBef>
              <a:spcAft>
                <a:spcPts val="0"/>
              </a:spcAft>
              <a:buNone/>
            </a:pPr>
            <a:r>
              <a:rPr lang="en"/>
              <a:t>cowsay -f dragon RAWR</a:t>
            </a: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g600334256b_59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9" name="Google Shape;909;g600334256b_59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152d030a94b_0_3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 name="Google Shape;914;g152d030a94b_0_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https://community.zoom.com/t5/Meetings/ERROR-1132/td-p/40521</a:t>
            </a:r>
            <a:r>
              <a:rPr lang="en"/>
              <a:t> </a:t>
            </a: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g152d030a94b_0_3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9" name="Google Shape;919;g152d030a94b_0_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https://github.com/</a:t>
            </a:r>
            <a:r>
              <a:rPr lang="en"/>
              <a: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8070e0ad67_12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8070e0ad67_12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421cb10800_1_9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421cb10800_1_9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421cb10800_1_9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9" name="Google Shape;929;g421cb10800_1_9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g421cb10800_1_9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4" name="Google Shape;934;g421cb10800_1_9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status.c</a:t>
            </a: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g600334256b_1_8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9" name="Google Shape;939;g600334256b_1_8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useful for TFs' testing students code (or testing code in industry in automated processes)</a:t>
            </a:r>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g152d030a94b_0_3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4" name="Google Shape;944;g152d030a94b_0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fead10c7ec_6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fead10c7ec_6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g600334256b_1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4" name="Google Shape;954;g600334256b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600334256b_1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 name="Google Shape;961;g600334256b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g988286dadd_0_5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8" name="Google Shape;968;g988286dadd_0_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g600334256b_1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6" name="Google Shape;976;g600334256b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802853f3a5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802853f3a5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g600334256b_1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5" name="Google Shape;985;g600334256b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gef74848014_2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2" name="Google Shape;992;gef74848014_2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g280537beb98_0_1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0" name="Google Shape;1000;g280537beb98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g280537beb98_0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8" name="Google Shape;1008;g280537beb98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g280537beb98_0_1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6" name="Google Shape;1016;g280537beb98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g280537beb98_0_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3" name="Google Shape;1023;g280537beb98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gfead10c7ec_6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 name="Google Shape;1031;gfead10c7ec_6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gef74848014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6" name="Google Shape;1036;gef74848014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g600334256b_1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3" name="Google Shape;1043;g600334256b_1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gef74848014_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 name="Google Shape;1048;gef74848014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52d030a94b_0_2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52d030a94b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Google Shape;1052;gef74848014_2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3" name="Google Shape;1053;gef74848014_2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ef74848014_2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8" name="Google Shape;1058;gef74848014_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1"/>
        <p:cNvGrpSpPr/>
        <p:nvPr/>
      </p:nvGrpSpPr>
      <p:grpSpPr>
        <a:xfrm>
          <a:off x="0" y="0"/>
          <a:ext cx="0" cy="0"/>
          <a:chOff x="0" y="0"/>
          <a:chExt cx="0" cy="0"/>
        </a:xfrm>
      </p:grpSpPr>
      <p:sp>
        <p:nvSpPr>
          <p:cNvPr id="1062" name="Google Shape;1062;gef74848014_2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3" name="Google Shape;1063;gef74848014_2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gef74848014_2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8" name="Google Shape;1068;gef74848014_2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1"/>
        <p:cNvGrpSpPr/>
        <p:nvPr/>
      </p:nvGrpSpPr>
      <p:grpSpPr>
        <a:xfrm>
          <a:off x="0" y="0"/>
          <a:ext cx="0" cy="0"/>
          <a:chOff x="0" y="0"/>
          <a:chExt cx="0" cy="0"/>
        </a:xfrm>
      </p:grpSpPr>
      <p:sp>
        <p:nvSpPr>
          <p:cNvPr id="1072" name="Google Shape;1072;gef74848014_2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3" name="Google Shape;1073;gef74848014_2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ef74848014_2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8" name="Google Shape;1078;gef74848014_2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ef74848014_2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3" name="Google Shape;1083;gef74848014_2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gef74848014_2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 name="Google Shape;1088;gef74848014_2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a:extLst>
            <a:ext uri="{FF2B5EF4-FFF2-40B4-BE49-F238E27FC236}">
              <a16:creationId xmlns:a16="http://schemas.microsoft.com/office/drawing/2014/main" id="{2F93D457-EFEA-28E5-8438-BE50A186EA23}"/>
            </a:ext>
          </a:extLst>
        </p:cNvPr>
        <p:cNvGrpSpPr/>
        <p:nvPr/>
      </p:nvGrpSpPr>
      <p:grpSpPr>
        <a:xfrm>
          <a:off x="0" y="0"/>
          <a:ext cx="0" cy="0"/>
          <a:chOff x="0" y="0"/>
          <a:chExt cx="0" cy="0"/>
        </a:xfrm>
      </p:grpSpPr>
      <p:sp>
        <p:nvSpPr>
          <p:cNvPr id="1087" name="Google Shape;1087;gef74848014_2_49:notes">
            <a:extLst>
              <a:ext uri="{FF2B5EF4-FFF2-40B4-BE49-F238E27FC236}">
                <a16:creationId xmlns:a16="http://schemas.microsoft.com/office/drawing/2014/main" id="{36686A03-7A63-6E90-9B22-D7450E32E4B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 name="Google Shape;1088;gef74848014_2_49:notes">
            <a:extLst>
              <a:ext uri="{FF2B5EF4-FFF2-40B4-BE49-F238E27FC236}">
                <a16:creationId xmlns:a16="http://schemas.microsoft.com/office/drawing/2014/main" id="{C5C30C90-C910-DEA8-00C2-4FB22CA9218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2013604"/>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p:cNvGrpSpPr/>
        <p:nvPr/>
      </p:nvGrpSpPr>
      <p:grpSpPr>
        <a:xfrm>
          <a:off x="0" y="0"/>
          <a:ext cx="0" cy="0"/>
          <a:chOff x="0" y="0"/>
          <a:chExt cx="0" cy="0"/>
        </a:xfrm>
      </p:grpSpPr>
      <p:sp>
        <p:nvSpPr>
          <p:cNvPr id="1092" name="Google Shape;1092;g15315c3a6c0_9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3" name="Google Shape;1093;g15315c3a6c0_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008459a0eb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008459a0e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g152b199c420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8" name="Google Shape;1098;g152b199c420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80537beb98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80537beb98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know it doesn't feel like it, but have had training wheels on…</a:t>
            </a:r>
            <a:endParaRPr/>
          </a:p>
          <a:p>
            <a:pPr marL="0" lvl="0" indent="0" algn="l" rtl="0">
              <a:spcBef>
                <a:spcPts val="0"/>
              </a:spcBef>
              <a:spcAft>
                <a:spcPts val="0"/>
              </a:spcAft>
              <a:buNone/>
            </a:pPr>
            <a:r>
              <a:rPr lang="en"/>
              <a:t>bottom-up understanding, to deduce solutions to problems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988286dadd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988286dadd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52b199c420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52b199c420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988286dadd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988286dadd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988286dad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988286da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hello0.c</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421cb10800_1_4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421cb10800_1_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600334256b_1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600334256b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600334256b_1_2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600334256b_1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600334256b_1_2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600334256b_1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hello1.c</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421cb10800_1_5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421cb10800_1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421cb10800_1_5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421cb10800_1_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421cb10800_1_5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421cb10800_1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421cb10800_1_5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421cb10800_1_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52b199c420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52b199c420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solidFill>
                  <a:schemeClr val="dk1"/>
                </a:solidFill>
              </a:rPr>
              <a:t>Reload codespace</a:t>
            </a:r>
            <a:endParaRPr>
              <a:solidFill>
                <a:schemeClr val="dk1"/>
              </a:solidFill>
            </a:endParaRPr>
          </a:p>
          <a:p>
            <a:pPr marL="457200" lvl="0" indent="-298450" algn="l" rtl="0">
              <a:spcBef>
                <a:spcPts val="0"/>
              </a:spcBef>
              <a:spcAft>
                <a:spcPts val="0"/>
              </a:spcAft>
              <a:buSzPts val="1100"/>
              <a:buChar char="●"/>
            </a:pPr>
            <a:r>
              <a:rPr lang="en"/>
              <a:t>Uncheck VS Code tabs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421cb10800_1_5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421cb10800_1_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80537beb98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80537beb98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80537beb98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80537beb98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421cb10800_1_5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421cb10800_1_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421cb10800_1_5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421cb10800_1_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421cb10800_1_5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421cb10800_1_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421cb10800_1_5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421cb10800_1_5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421cb10800_1_5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421cb10800_1_5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421cb10800_1_5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421cb10800_1_5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421cb10800_1_5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421cb10800_1_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802853f3a5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802853f3a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421cb10800_1_5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421cb10800_1_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421cb10800_1_5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421cb10800_1_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421cb10800_1_5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421cb10800_1_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421cb10800_1_5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421cb10800_1_5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421cb10800_1_5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421cb10800_1_5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4360bc607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4360bc607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421cb10800_1_5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421cb10800_1_5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600334256b_1_3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600334256b_1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 files involved</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421cb10800_1_5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421cb10800_1_5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421cb10800_1_5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421cb10800_1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8070e0ad67_12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8070e0ad67_12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421cb10800_1_5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421cb10800_1_5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421cb10800_1_6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421cb10800_1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421cb10800_1_6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421cb10800_1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421cb10800_1_6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421cb10800_1_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0s and 1s for printf.c are actually those for libc.so.</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421cb10800_1_6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421cb10800_1_6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600334256b_1_3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600334256b_1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600334256b_59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600334256b_59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52d030a94b_0_3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152d030a94b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152d030a94b_0_3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152d030a94b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intellectual property</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152d030a94b_0_3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152d030a94b_0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easier with hello-world than with, e.g., loops, which could be for loops or while loops, etc.</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52d030a94b_0_2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52d030a94b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One Fish Two Fish Red Fish Blue Fish</a:t>
            </a:r>
            <a:endParaRPr/>
          </a:p>
          <a:p>
            <a:pPr marL="0" lvl="0" indent="0" algn="l" rtl="0">
              <a:spcBef>
                <a:spcPts val="0"/>
              </a:spcBef>
              <a:spcAft>
                <a:spcPts val="0"/>
              </a:spcAft>
              <a:buNone/>
            </a:pPr>
            <a:r>
              <a:rPr lang="en"/>
              <a:t>Dr. Seuss</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600334256b_59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600334256b_59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52d030a94b_0_3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152d030a94b_0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https://en.wikipedia.org/wiki/Grace_Hopper</a:t>
            </a:r>
            <a:r>
              <a:rPr lang="en"/>
              <a:t> </a:t>
            </a:r>
            <a:endParaRPr/>
          </a:p>
          <a:p>
            <a:pPr marL="0" lvl="0" indent="0" algn="l" rtl="0">
              <a:spcBef>
                <a:spcPts val="0"/>
              </a:spcBef>
              <a:spcAft>
                <a:spcPts val="0"/>
              </a:spcAft>
              <a:buNone/>
            </a:pPr>
            <a:r>
              <a:rPr lang="en"/>
              <a:t>Dr Grace Hopper, Yale PhD</a:t>
            </a:r>
            <a:endParaRPr/>
          </a:p>
          <a:p>
            <a:pPr marL="0" lvl="0" indent="0" algn="l" rtl="0">
              <a:spcBef>
                <a:spcPts val="0"/>
              </a:spcBef>
              <a:spcAft>
                <a:spcPts val="0"/>
              </a:spcAft>
              <a:buNone/>
            </a:pPr>
            <a:r>
              <a:rPr lang="en"/>
              <a:t>Rear Admiral in Navy</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52d030a94b_0_3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152d030a94b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https://www.britannica.com/technology/Harvard-Mark-I</a:t>
            </a:r>
            <a:r>
              <a:rPr lang="en"/>
              <a:t> </a:t>
            </a:r>
            <a:endParaRPr/>
          </a:p>
          <a:p>
            <a:pPr marL="0" lvl="0" indent="0" algn="l" rtl="0">
              <a:spcBef>
                <a:spcPts val="0"/>
              </a:spcBef>
              <a:spcAft>
                <a:spcPts val="0"/>
              </a:spcAft>
              <a:buNone/>
            </a:pPr>
            <a:r>
              <a:rPr lang="en"/>
              <a:t>SEC</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600334256b_59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600334256b_59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https://en.wikipedia.org/wiki/Software_bug</a:t>
            </a:r>
            <a:endParaRPr/>
          </a:p>
          <a:p>
            <a:pPr marL="0" lvl="0" indent="0" algn="l" rtl="0">
              <a:spcBef>
                <a:spcPts val="0"/>
              </a:spcBef>
              <a:spcAft>
                <a:spcPts val="0"/>
              </a:spcAft>
              <a:buNone/>
            </a:pPr>
            <a:r>
              <a:rPr lang="en" u="sng">
                <a:solidFill>
                  <a:schemeClr val="hlink"/>
                </a:solidFill>
                <a:hlinkClick r:id="rId4"/>
              </a:rPr>
              <a:t>https://en.wikipedia.org/wiki/Harvard_Mark_II</a:t>
            </a:r>
            <a:r>
              <a:rPr lang="en"/>
              <a:t> </a:t>
            </a:r>
            <a:endParaRPr>
              <a:solidFill>
                <a:schemeClr val="dk1"/>
              </a:solidFill>
            </a:endParaRPr>
          </a:p>
          <a:p>
            <a:pPr marL="0" lvl="0" indent="0" algn="l" rtl="0">
              <a:spcBef>
                <a:spcPts val="0"/>
              </a:spcBef>
              <a:spcAft>
                <a:spcPts val="0"/>
              </a:spcAft>
              <a:buNone/>
            </a:pPr>
            <a:r>
              <a:rPr lang="en">
                <a:solidFill>
                  <a:schemeClr val="dk1"/>
                </a:solidFill>
              </a:rPr>
              <a:t>Mark II</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600334256b_59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600334256b_59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"First actual case of bug being found", now in Smithsonian</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ef5e5cdcb2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ef5e5cdcb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008459a0eb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008459a0eb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008459a0eb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3008459a0e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ef14aaad79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ef14aaad7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buggy{0,1}.c</a:t>
            </a:r>
            <a:endParaRPr>
              <a:solidFill>
                <a:schemeClr val="dk1"/>
              </a:solidFil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ef14aaad79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ef14aaad79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buggy2.c</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52d030a94b_0_2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52d030a94b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ef14aaad79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ef14aaad79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152d030a94b_0_2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152d030a94b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988286dadd_0_2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988286dadd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600334256b_1_4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600334256b_1_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 == 2 billion</a:t>
            </a:r>
            <a:endParaRPr/>
          </a:p>
          <a:p>
            <a:pPr marL="0" lvl="0" indent="0" algn="l" rtl="0">
              <a:spcBef>
                <a:spcPts val="0"/>
              </a:spcBef>
              <a:spcAft>
                <a:spcPts val="0"/>
              </a:spcAft>
              <a:buNone/>
            </a:pPr>
            <a:r>
              <a:rPr lang="en"/>
              <a:t>long == 9 quintillion (signed)</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421cb10800_1_6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421cb10800_1_6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421cb10800_1_6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421cb10800_1_6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421cb10800_1_6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421cb10800_1_6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421cb10800_1_6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421cb10800_1_6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421cb10800_1_6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421cb10800_1_6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421cb10800_1_8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421cb10800_1_8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8070e0ad67_12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8070e0ad67_12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421cb10800_1_8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421cb10800_1_8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600334256b_1_4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600334256b_1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421cb10800_1_9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421cb10800_1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600334256b_1_4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600334256b_1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600334256b_1_4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600334256b_1_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988286dadd_0_3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988286dadd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scores0.c</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988286dadd_0_3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988286dadd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988286dadd_0_3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988286dadd_0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988286dadd_0_3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988286dadd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988286dadd_0_3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988286dadd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52d030a94b_0_2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52d030a94b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Oh, the Places You'll Go!</a:t>
            </a:r>
            <a:endParaRPr/>
          </a:p>
          <a:p>
            <a:pPr marL="0" lvl="0" indent="0" algn="l" rtl="0">
              <a:spcBef>
                <a:spcPts val="0"/>
              </a:spcBef>
              <a:spcAft>
                <a:spcPts val="0"/>
              </a:spcAft>
              <a:buNone/>
            </a:pPr>
            <a:r>
              <a:rPr lang="en"/>
              <a:t>Dr. Seuss</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988286dadd_0_3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988286dadd_0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988286dadd_0_3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 name="Google Shape;673;g988286dadd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 best design</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988286dadd_0_3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988286dadd_0_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988286dadd_0_3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988286dadd_0_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988286dadd_0_3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 name="Google Shape;688;g988286dadd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scores1.c</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988286dadd_0_3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3" name="Google Shape;693;g988286dadd_0_3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scores{2,3,4,5}.c</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28070e0ad67_12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 name="Google Shape;698;g28070e0ad67_12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988286dadd_0_2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988286dadd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hi{0,1}.c</a:t>
            </a:r>
            <a:endParaRPr/>
          </a:p>
          <a:p>
            <a:pPr marL="0" lvl="0" indent="0" algn="l" rtl="0">
              <a:spcBef>
                <a:spcPts val="0"/>
              </a:spcBef>
              <a:spcAft>
                <a:spcPts val="0"/>
              </a:spcAft>
              <a:buNone/>
            </a:pPr>
            <a:r>
              <a:rPr lang="en"/>
              <a:t>what about chars?</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988286dadd_0_4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0" name="Google Shape;710;g988286dadd_0_4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600334256b_1_5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 name="Google Shape;715;g600334256b_1_5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rgbClr val="00000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3.xml"/><Relationship Id="rId1" Type="http://schemas.openxmlformats.org/officeDocument/2006/relationships/slideLayout" Target="../slideLayouts/slideLayout11.xml"/></Relationships>
</file>

<file path=ppt/slides/_rels/slide1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4.xml"/><Relationship Id="rId1" Type="http://schemas.openxmlformats.org/officeDocument/2006/relationships/slideLayout" Target="../slideLayouts/slideLayout1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hyperlink" Target="https://manual.cs50.io/#string.h" TargetMode="External"/><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hyperlink" Target="https://manual.cs50.io/#ctype.h" TargetMode="External"/><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0.xml"/><Relationship Id="rId1" Type="http://schemas.openxmlformats.org/officeDocument/2006/relationships/slideLayout" Target="../slideLayouts/slideLayout1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8.xml"/><Relationship Id="rId1" Type="http://schemas.openxmlformats.org/officeDocument/2006/relationships/slideLayout" Target="../slideLayouts/slideLayout11.xml"/></Relationships>
</file>

<file path=ppt/slides/_rels/slide1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9.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cs50.ai" TargetMode="External"/><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7.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8.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9.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0.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1.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2.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53"/>
        <p:cNvGrpSpPr/>
        <p:nvPr/>
      </p:nvGrpSpPr>
      <p:grpSpPr>
        <a:xfrm>
          <a:off x="0" y="0"/>
          <a:ext cx="0" cy="0"/>
          <a:chOff x="0" y="0"/>
          <a:chExt cx="0" cy="0"/>
        </a:xfrm>
      </p:grpSpPr>
      <p:sp>
        <p:nvSpPr>
          <p:cNvPr id="2" name="TextBox 1">
            <a:extLst>
              <a:ext uri="{FF2B5EF4-FFF2-40B4-BE49-F238E27FC236}">
                <a16:creationId xmlns:a16="http://schemas.microsoft.com/office/drawing/2014/main" id="{84173A6F-4EC9-0550-300D-49127A29314F}"/>
              </a:ext>
            </a:extLst>
          </p:cNvPr>
          <p:cNvSpPr txBox="1"/>
          <p:nvPr/>
        </p:nvSpPr>
        <p:spPr>
          <a:xfrm>
            <a:off x="921001" y="2110085"/>
            <a:ext cx="7301999" cy="923330"/>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5400" dirty="0">
                <a:solidFill>
                  <a:schemeClr val="tx1"/>
                </a:solidFill>
              </a:rPr>
              <a:t>Computing Technology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Grade 3</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graphicFrame>
        <p:nvGraphicFramePr>
          <p:cNvPr id="722" name="Google Shape;722;p112"/>
          <p:cNvGraphicFramePr/>
          <p:nvPr/>
        </p:nvGraphicFramePr>
        <p:xfrm>
          <a:off x="0" y="-50"/>
          <a:ext cx="3000000" cy="3000000"/>
        </p:xfrm>
        <a:graphic>
          <a:graphicData uri="http://schemas.openxmlformats.org/drawingml/2006/table">
            <a:tbl>
              <a:tblPr>
                <a:noFill/>
                <a:tableStyleId>{75EE7636-6F58-4BA5-A9DD-6A382D0931FE}</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1143000">
                <a:tc>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72</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rgbClr val="FFFFFF"/>
                          </a:solidFill>
                          <a:latin typeface="Consolas"/>
                          <a:ea typeface="Consolas"/>
                          <a:cs typeface="Consolas"/>
                          <a:sym typeface="Consolas"/>
                        </a:rPr>
                        <a:t>c1</a:t>
                      </a:r>
                      <a:endParaRPr>
                        <a:solidFill>
                          <a:srgbClr val="FFFFFF"/>
                        </a:solidFill>
                        <a:latin typeface="Consolas"/>
                        <a:ea typeface="Consolas"/>
                        <a:cs typeface="Consolas"/>
                        <a:sym typeface="Consolas"/>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73</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rgbClr val="FFFFFF"/>
                          </a:solidFill>
                          <a:latin typeface="Consolas"/>
                          <a:ea typeface="Consolas"/>
                          <a:cs typeface="Consolas"/>
                          <a:sym typeface="Consolas"/>
                        </a:rPr>
                        <a:t>c2</a:t>
                      </a:r>
                      <a:endParaRPr sz="4800">
                        <a:solidFill>
                          <a:srgbClr val="FFFFFF"/>
                        </a:solidFill>
                        <a:latin typeface="Consolas"/>
                        <a:ea typeface="Consolas"/>
                        <a:cs typeface="Consolas"/>
                        <a:sym typeface="Consolas"/>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33</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rgbClr val="FFFFFF"/>
                          </a:solidFill>
                          <a:latin typeface="Consolas"/>
                          <a:ea typeface="Consolas"/>
                          <a:cs typeface="Consolas"/>
                          <a:sym typeface="Consolas"/>
                        </a:rPr>
                        <a:t>c3</a:t>
                      </a: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0"/>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1"/>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2"/>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3"/>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graphicFrame>
        <p:nvGraphicFramePr>
          <p:cNvPr id="727" name="Google Shape;727;p113"/>
          <p:cNvGraphicFramePr/>
          <p:nvPr/>
        </p:nvGraphicFramePr>
        <p:xfrm>
          <a:off x="0" y="-50"/>
          <a:ext cx="3000000" cy="3000000"/>
        </p:xfrm>
        <a:graphic>
          <a:graphicData uri="http://schemas.openxmlformats.org/drawingml/2006/table">
            <a:tbl>
              <a:tblPr>
                <a:noFill/>
                <a:tableStyleId>{75EE7636-6F58-4BA5-A9DD-6A382D0931FE}</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1143000">
                <a:tc>
                  <a:txBody>
                    <a:bodyPr/>
                    <a:lstStyle/>
                    <a:p>
                      <a:pPr marL="0" lvl="0" indent="0" algn="ctr" rtl="0">
                        <a:spcBef>
                          <a:spcPts val="0"/>
                        </a:spcBef>
                        <a:spcAft>
                          <a:spcPts val="0"/>
                        </a:spcAft>
                        <a:buNone/>
                      </a:pPr>
                      <a:r>
                        <a:rPr lang="en" sz="1700">
                          <a:solidFill>
                            <a:srgbClr val="FFFFFF"/>
                          </a:solidFill>
                          <a:latin typeface="Consolas"/>
                          <a:ea typeface="Consolas"/>
                          <a:cs typeface="Consolas"/>
                          <a:sym typeface="Consolas"/>
                        </a:rPr>
                        <a:t>01001000</a:t>
                      </a:r>
                      <a:endParaRPr sz="1700">
                        <a:solidFill>
                          <a:srgbClr val="FFFFFF"/>
                        </a:solidFill>
                        <a:latin typeface="Consolas"/>
                        <a:ea typeface="Consolas"/>
                        <a:cs typeface="Consolas"/>
                        <a:sym typeface="Consolas"/>
                      </a:endParaRPr>
                    </a:p>
                    <a:p>
                      <a:pPr marL="0" lvl="0" indent="0" algn="ctr" rtl="0">
                        <a:spcBef>
                          <a:spcPts val="0"/>
                        </a:spcBef>
                        <a:spcAft>
                          <a:spcPts val="0"/>
                        </a:spcAft>
                        <a:buNone/>
                      </a:pPr>
                      <a:endParaRPr>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rgbClr val="FFFFFF"/>
                          </a:solidFill>
                          <a:latin typeface="Consolas"/>
                          <a:ea typeface="Consolas"/>
                          <a:cs typeface="Consolas"/>
                          <a:sym typeface="Consolas"/>
                        </a:rPr>
                        <a:t>c1</a:t>
                      </a:r>
                      <a:endParaRPr>
                        <a:solidFill>
                          <a:srgbClr val="FFFFFF"/>
                        </a:solidFill>
                        <a:latin typeface="Consolas"/>
                        <a:ea typeface="Consolas"/>
                        <a:cs typeface="Consolas"/>
                        <a:sym typeface="Consolas"/>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1700">
                          <a:solidFill>
                            <a:srgbClr val="FFFFFF"/>
                          </a:solidFill>
                          <a:latin typeface="Consolas"/>
                          <a:ea typeface="Consolas"/>
                          <a:cs typeface="Consolas"/>
                          <a:sym typeface="Consolas"/>
                        </a:rPr>
                        <a:t>01001001</a:t>
                      </a:r>
                      <a:endParaRPr sz="1700">
                        <a:solidFill>
                          <a:srgbClr val="FFFFFF"/>
                        </a:solidFill>
                        <a:latin typeface="Consolas"/>
                        <a:ea typeface="Consolas"/>
                        <a:cs typeface="Consolas"/>
                        <a:sym typeface="Consolas"/>
                      </a:endParaRPr>
                    </a:p>
                    <a:p>
                      <a:pPr marL="0" lvl="0" indent="0" algn="ctr" rtl="0">
                        <a:spcBef>
                          <a:spcPts val="0"/>
                        </a:spcBef>
                        <a:spcAft>
                          <a:spcPts val="0"/>
                        </a:spcAft>
                        <a:buNone/>
                      </a:pPr>
                      <a:endParaRPr>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rgbClr val="FFFFFF"/>
                          </a:solidFill>
                          <a:latin typeface="Consolas"/>
                          <a:ea typeface="Consolas"/>
                          <a:cs typeface="Consolas"/>
                          <a:sym typeface="Consolas"/>
                        </a:rPr>
                        <a:t>c2</a:t>
                      </a:r>
                      <a:endParaRPr sz="4800">
                        <a:solidFill>
                          <a:srgbClr val="FFFFFF"/>
                        </a:solidFill>
                        <a:latin typeface="Consolas"/>
                        <a:ea typeface="Consolas"/>
                        <a:cs typeface="Consolas"/>
                        <a:sym typeface="Consolas"/>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1700">
                          <a:solidFill>
                            <a:srgbClr val="FFFFFF"/>
                          </a:solidFill>
                          <a:latin typeface="Consolas"/>
                          <a:ea typeface="Consolas"/>
                          <a:cs typeface="Consolas"/>
                          <a:sym typeface="Consolas"/>
                        </a:rPr>
                        <a:t>00100001</a:t>
                      </a:r>
                      <a:endParaRPr sz="1700">
                        <a:solidFill>
                          <a:srgbClr val="FFFFFF"/>
                        </a:solidFill>
                        <a:latin typeface="Consolas"/>
                        <a:ea typeface="Consolas"/>
                        <a:cs typeface="Consolas"/>
                        <a:sym typeface="Consolas"/>
                      </a:endParaRPr>
                    </a:p>
                    <a:p>
                      <a:pPr marL="0" lvl="0" indent="0" algn="ctr" rtl="0">
                        <a:spcBef>
                          <a:spcPts val="0"/>
                        </a:spcBef>
                        <a:spcAft>
                          <a:spcPts val="0"/>
                        </a:spcAft>
                        <a:buNone/>
                      </a:pPr>
                      <a:endParaRPr>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rgbClr val="FFFFFF"/>
                          </a:solidFill>
                          <a:latin typeface="Consolas"/>
                          <a:ea typeface="Consolas"/>
                          <a:cs typeface="Consolas"/>
                          <a:sym typeface="Consolas"/>
                        </a:rPr>
                        <a:t>c3</a:t>
                      </a:r>
                      <a:endParaRPr sz="4800">
                        <a:solidFill>
                          <a:srgbClr val="FFFFFF"/>
                        </a:solidFill>
                        <a:latin typeface="Consolas"/>
                        <a:ea typeface="Consolas"/>
                        <a:cs typeface="Consolas"/>
                        <a:sym typeface="Consolas"/>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0"/>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1"/>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2"/>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3"/>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1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onsolas"/>
                <a:ea typeface="Consolas"/>
                <a:cs typeface="Consolas"/>
                <a:sym typeface="Consolas"/>
              </a:rPr>
              <a:t>string</a:t>
            </a:r>
            <a:endParaRPr>
              <a:latin typeface="Consolas"/>
              <a:ea typeface="Consolas"/>
              <a:cs typeface="Consolas"/>
              <a:sym typeface="Consolas"/>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1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a:solidFill>
                  <a:srgbClr val="FFFFFF"/>
                </a:solidFill>
                <a:latin typeface="Consolas"/>
                <a:ea typeface="Consolas"/>
                <a:cs typeface="Consolas"/>
                <a:sym typeface="Consolas"/>
              </a:rPr>
              <a:t>string s = "HI!";</a:t>
            </a:r>
            <a:endParaRPr>
              <a:solidFill>
                <a:srgbClr val="FFFFFF"/>
              </a:solidFill>
              <a:latin typeface="Consolas"/>
              <a:ea typeface="Consolas"/>
              <a:cs typeface="Consolas"/>
              <a:sym typeface="Consolas"/>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graphicFrame>
        <p:nvGraphicFramePr>
          <p:cNvPr id="742" name="Google Shape;742;p116"/>
          <p:cNvGraphicFramePr/>
          <p:nvPr/>
        </p:nvGraphicFramePr>
        <p:xfrm>
          <a:off x="0" y="-50"/>
          <a:ext cx="3000000" cy="3000000"/>
        </p:xfrm>
        <a:graphic>
          <a:graphicData uri="http://schemas.openxmlformats.org/drawingml/2006/table">
            <a:tbl>
              <a:tblPr>
                <a:noFill/>
                <a:tableStyleId>{75EE7636-6F58-4BA5-A9DD-6A382D0931FE}</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1143000">
                <a:tc>
                  <a:txBody>
                    <a:bodyPr/>
                    <a:lstStyle/>
                    <a:p>
                      <a:pPr marL="0" lvl="0" indent="0" algn="ctr" rtl="0">
                        <a:spcBef>
                          <a:spcPts val="0"/>
                        </a:spcBef>
                        <a:spcAft>
                          <a:spcPts val="0"/>
                        </a:spcAft>
                        <a:buNone/>
                      </a:pPr>
                      <a:endParaRPr sz="4800">
                        <a:solidFill>
                          <a:srgbClr val="FFFFFF"/>
                        </a:solidFill>
                        <a:latin typeface="Consolas"/>
                        <a:ea typeface="Consolas"/>
                        <a:cs typeface="Consolas"/>
                        <a:sym typeface="Consolas"/>
                      </a:endParaRPr>
                    </a:p>
                  </a:txBody>
                  <a:tcPr marL="91425" marR="91425" marT="91425" marB="91425" anchor="ctr">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0"/>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1"/>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2"/>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3"/>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graphicFrame>
        <p:nvGraphicFramePr>
          <p:cNvPr id="747" name="Google Shape;747;p117"/>
          <p:cNvGraphicFramePr/>
          <p:nvPr/>
        </p:nvGraphicFramePr>
        <p:xfrm>
          <a:off x="0" y="-50"/>
          <a:ext cx="3000000" cy="3000000"/>
        </p:xfrm>
        <a:graphic>
          <a:graphicData uri="http://schemas.openxmlformats.org/drawingml/2006/table">
            <a:tbl>
              <a:tblPr>
                <a:noFill/>
                <a:tableStyleId>{75EE7636-6F58-4BA5-A9DD-6A382D0931FE}</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1143000">
                <a:tc>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H</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endParaRPr>
                        <a:solidFill>
                          <a:srgbClr val="FFFFFF"/>
                        </a:solidFill>
                        <a:latin typeface="Consolas"/>
                        <a:ea typeface="Consolas"/>
                        <a:cs typeface="Consolas"/>
                        <a:sym typeface="Consolas"/>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I</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rgbClr val="FFFFFF"/>
                          </a:solidFill>
                          <a:latin typeface="Consolas"/>
                          <a:ea typeface="Consolas"/>
                          <a:cs typeface="Consolas"/>
                          <a:sym typeface="Consolas"/>
                        </a:rPr>
                        <a:t>s</a:t>
                      </a:r>
                      <a:endParaRPr sz="4800">
                        <a:solidFill>
                          <a:srgbClr val="FFFFFF"/>
                        </a:solidFill>
                        <a:latin typeface="Consolas"/>
                        <a:ea typeface="Consolas"/>
                        <a:cs typeface="Consolas"/>
                        <a:sym typeface="Consolas"/>
                      </a:endParaRPr>
                    </a:p>
                  </a:txBody>
                  <a:tcPr marL="91425" marR="91425" marT="91425" marB="91425" anchor="b">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endParaRPr/>
                    </a:p>
                  </a:txBody>
                  <a:tcPr marL="91425" marR="91425" marT="91425" marB="91425" anchor="b">
                    <a:lnL w="38100" cap="flat" cmpd="sng">
                      <a:solidFill>
                        <a:srgbClr val="0000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0"/>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1"/>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2"/>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3"/>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graphicFrame>
        <p:nvGraphicFramePr>
          <p:cNvPr id="752" name="Google Shape;752;p118"/>
          <p:cNvGraphicFramePr/>
          <p:nvPr/>
        </p:nvGraphicFramePr>
        <p:xfrm>
          <a:off x="0" y="-50"/>
          <a:ext cx="3000000" cy="3000000"/>
        </p:xfrm>
        <a:graphic>
          <a:graphicData uri="http://schemas.openxmlformats.org/drawingml/2006/table">
            <a:tbl>
              <a:tblPr>
                <a:noFill/>
                <a:tableStyleId>{75EE7636-6F58-4BA5-A9DD-6A382D0931FE}</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1143000">
                <a:tc>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H</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rgbClr val="FFFFFF"/>
                          </a:solidFill>
                          <a:latin typeface="Consolas"/>
                          <a:ea typeface="Consolas"/>
                          <a:cs typeface="Consolas"/>
                          <a:sym typeface="Consolas"/>
                        </a:rPr>
                        <a:t>s[0]</a:t>
                      </a:r>
                      <a:endParaRPr>
                        <a:solidFill>
                          <a:srgbClr val="FFFFFF"/>
                        </a:solidFill>
                        <a:latin typeface="Consolas"/>
                        <a:ea typeface="Consolas"/>
                        <a:cs typeface="Consolas"/>
                        <a:sym typeface="Consolas"/>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I</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rgbClr val="FFFFFF"/>
                          </a:solidFill>
                          <a:latin typeface="Consolas"/>
                          <a:ea typeface="Consolas"/>
                          <a:cs typeface="Consolas"/>
                          <a:sym typeface="Consolas"/>
                        </a:rPr>
                        <a:t>s[1]</a:t>
                      </a:r>
                      <a:endParaRPr sz="4800">
                        <a:solidFill>
                          <a:srgbClr val="FFFFFF"/>
                        </a:solidFill>
                        <a:latin typeface="Consolas"/>
                        <a:ea typeface="Consolas"/>
                        <a:cs typeface="Consolas"/>
                        <a:sym typeface="Consolas"/>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rgbClr val="FFFFFF"/>
                          </a:solidFill>
                          <a:latin typeface="Consolas"/>
                          <a:ea typeface="Consolas"/>
                          <a:cs typeface="Consolas"/>
                          <a:sym typeface="Consolas"/>
                        </a:rPr>
                        <a:t>s[2]</a:t>
                      </a: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0"/>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1"/>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2"/>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3"/>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graphicFrame>
        <p:nvGraphicFramePr>
          <p:cNvPr id="757" name="Google Shape;757;p119"/>
          <p:cNvGraphicFramePr/>
          <p:nvPr/>
        </p:nvGraphicFramePr>
        <p:xfrm>
          <a:off x="0" y="-50"/>
          <a:ext cx="3000000" cy="3000000"/>
        </p:xfrm>
        <a:graphic>
          <a:graphicData uri="http://schemas.openxmlformats.org/drawingml/2006/table">
            <a:tbl>
              <a:tblPr>
                <a:noFill/>
                <a:tableStyleId>{75EE7636-6F58-4BA5-A9DD-6A382D0931FE}</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1143000">
                <a:tc>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H</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rgbClr val="FFFFFF"/>
                          </a:solidFill>
                          <a:latin typeface="Consolas"/>
                          <a:ea typeface="Consolas"/>
                          <a:cs typeface="Consolas"/>
                          <a:sym typeface="Consolas"/>
                        </a:rPr>
                        <a:t>s[0]</a:t>
                      </a:r>
                      <a:endParaRPr>
                        <a:solidFill>
                          <a:srgbClr val="FFFFFF"/>
                        </a:solidFill>
                        <a:latin typeface="Consolas"/>
                        <a:ea typeface="Consolas"/>
                        <a:cs typeface="Consolas"/>
                        <a:sym typeface="Consolas"/>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I</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rgbClr val="FFFFFF"/>
                          </a:solidFill>
                          <a:latin typeface="Consolas"/>
                          <a:ea typeface="Consolas"/>
                          <a:cs typeface="Consolas"/>
                          <a:sym typeface="Consolas"/>
                        </a:rPr>
                        <a:t>s[1]</a:t>
                      </a:r>
                      <a:endParaRPr sz="4800">
                        <a:solidFill>
                          <a:srgbClr val="FFFFFF"/>
                        </a:solidFill>
                        <a:latin typeface="Consolas"/>
                        <a:ea typeface="Consolas"/>
                        <a:cs typeface="Consolas"/>
                        <a:sym typeface="Consolas"/>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rgbClr val="FFFFFF"/>
                          </a:solidFill>
                          <a:latin typeface="Consolas"/>
                          <a:ea typeface="Consolas"/>
                          <a:cs typeface="Consolas"/>
                          <a:sym typeface="Consolas"/>
                        </a:rPr>
                        <a:t>s[2]</a:t>
                      </a: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1700">
                          <a:solidFill>
                            <a:srgbClr val="FFFFFF"/>
                          </a:solidFill>
                          <a:latin typeface="Consolas"/>
                          <a:ea typeface="Consolas"/>
                          <a:cs typeface="Consolas"/>
                          <a:sym typeface="Consolas"/>
                        </a:rPr>
                        <a:t>00000000</a:t>
                      </a:r>
                      <a:endParaRPr sz="1700">
                        <a:solidFill>
                          <a:srgbClr val="FFFFFF"/>
                        </a:solidFill>
                        <a:latin typeface="Consolas"/>
                        <a:ea typeface="Consolas"/>
                        <a:cs typeface="Consolas"/>
                        <a:sym typeface="Consolas"/>
                      </a:endParaRPr>
                    </a:p>
                    <a:p>
                      <a:pPr marL="0" lvl="0" indent="0" algn="ctr" rtl="0">
                        <a:spcBef>
                          <a:spcPts val="0"/>
                        </a:spcBef>
                        <a:spcAft>
                          <a:spcPts val="0"/>
                        </a:spcAft>
                        <a:buNone/>
                      </a:pPr>
                      <a:endParaRPr>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rgbClr val="FFFFFF"/>
                          </a:solidFill>
                          <a:latin typeface="Consolas"/>
                          <a:ea typeface="Consolas"/>
                          <a:cs typeface="Consolas"/>
                          <a:sym typeface="Consolas"/>
                        </a:rPr>
                        <a:t>s[3]</a:t>
                      </a:r>
                      <a:endParaRPr sz="4800">
                        <a:solidFill>
                          <a:srgbClr val="FFFFFF"/>
                        </a:solidFill>
                        <a:latin typeface="Consolas"/>
                        <a:ea typeface="Consolas"/>
                        <a:cs typeface="Consolas"/>
                        <a:sym typeface="Consolas"/>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0"/>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1"/>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2"/>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3"/>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graphicFrame>
        <p:nvGraphicFramePr>
          <p:cNvPr id="762" name="Google Shape;762;p120"/>
          <p:cNvGraphicFramePr/>
          <p:nvPr/>
        </p:nvGraphicFramePr>
        <p:xfrm>
          <a:off x="0" y="-50"/>
          <a:ext cx="3000000" cy="3000000"/>
        </p:xfrm>
        <a:graphic>
          <a:graphicData uri="http://schemas.openxmlformats.org/drawingml/2006/table">
            <a:tbl>
              <a:tblPr>
                <a:noFill/>
                <a:tableStyleId>{75EE7636-6F58-4BA5-A9DD-6A382D0931FE}</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1143000">
                <a:tc>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H</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rgbClr val="FFFFFF"/>
                          </a:solidFill>
                          <a:latin typeface="Consolas"/>
                          <a:ea typeface="Consolas"/>
                          <a:cs typeface="Consolas"/>
                          <a:sym typeface="Consolas"/>
                        </a:rPr>
                        <a:t>s[0]</a:t>
                      </a:r>
                      <a:endParaRPr>
                        <a:solidFill>
                          <a:srgbClr val="FFFFFF"/>
                        </a:solidFill>
                        <a:latin typeface="Consolas"/>
                        <a:ea typeface="Consolas"/>
                        <a:cs typeface="Consolas"/>
                        <a:sym typeface="Consolas"/>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I</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rgbClr val="FFFFFF"/>
                          </a:solidFill>
                          <a:latin typeface="Consolas"/>
                          <a:ea typeface="Consolas"/>
                          <a:cs typeface="Consolas"/>
                          <a:sym typeface="Consolas"/>
                        </a:rPr>
                        <a:t>s[1]</a:t>
                      </a:r>
                      <a:endParaRPr sz="4800">
                        <a:solidFill>
                          <a:srgbClr val="FFFFFF"/>
                        </a:solidFill>
                        <a:latin typeface="Consolas"/>
                        <a:ea typeface="Consolas"/>
                        <a:cs typeface="Consolas"/>
                        <a:sym typeface="Consolas"/>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rgbClr val="FFFFFF"/>
                          </a:solidFill>
                          <a:latin typeface="Consolas"/>
                          <a:ea typeface="Consolas"/>
                          <a:cs typeface="Consolas"/>
                          <a:sym typeface="Consolas"/>
                        </a:rPr>
                        <a:t>s[2]</a:t>
                      </a: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4800">
                          <a:solidFill>
                            <a:schemeClr val="dk1"/>
                          </a:solidFill>
                          <a:latin typeface="Consolas"/>
                          <a:ea typeface="Consolas"/>
                          <a:cs typeface="Consolas"/>
                          <a:sym typeface="Consolas"/>
                        </a:rPr>
                        <a:t>0</a:t>
                      </a:r>
                      <a:endParaRPr sz="4800">
                        <a:solidFill>
                          <a:schemeClr val="dk1"/>
                        </a:solidFill>
                        <a:latin typeface="Consolas"/>
                        <a:ea typeface="Consolas"/>
                        <a:cs typeface="Consolas"/>
                        <a:sym typeface="Consolas"/>
                      </a:endParaRPr>
                    </a:p>
                    <a:p>
                      <a:pPr marL="0" lvl="0" indent="0" algn="ctr" rtl="0">
                        <a:spcBef>
                          <a:spcPts val="0"/>
                        </a:spcBef>
                        <a:spcAft>
                          <a:spcPts val="0"/>
                        </a:spcAft>
                        <a:buNone/>
                      </a:pPr>
                      <a:r>
                        <a:rPr lang="en">
                          <a:solidFill>
                            <a:schemeClr val="dk1"/>
                          </a:solidFill>
                          <a:latin typeface="Consolas"/>
                          <a:ea typeface="Consolas"/>
                          <a:cs typeface="Consolas"/>
                          <a:sym typeface="Consolas"/>
                        </a:rPr>
                        <a:t>s[3]</a:t>
                      </a: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0"/>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1"/>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2"/>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3"/>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graphicFrame>
        <p:nvGraphicFramePr>
          <p:cNvPr id="767" name="Google Shape;767;p121"/>
          <p:cNvGraphicFramePr/>
          <p:nvPr/>
        </p:nvGraphicFramePr>
        <p:xfrm>
          <a:off x="0" y="-50"/>
          <a:ext cx="3000000" cy="3000000"/>
        </p:xfrm>
        <a:graphic>
          <a:graphicData uri="http://schemas.openxmlformats.org/drawingml/2006/table">
            <a:tbl>
              <a:tblPr>
                <a:noFill/>
                <a:tableStyleId>{75EE7636-6F58-4BA5-A9DD-6A382D0931FE}</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1143000">
                <a:tc>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H</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rgbClr val="FFFFFF"/>
                          </a:solidFill>
                          <a:latin typeface="Consolas"/>
                          <a:ea typeface="Consolas"/>
                          <a:cs typeface="Consolas"/>
                          <a:sym typeface="Consolas"/>
                        </a:rPr>
                        <a:t>s[0]</a:t>
                      </a:r>
                      <a:endParaRPr>
                        <a:solidFill>
                          <a:srgbClr val="FFFFFF"/>
                        </a:solidFill>
                        <a:latin typeface="Consolas"/>
                        <a:ea typeface="Consolas"/>
                        <a:cs typeface="Consolas"/>
                        <a:sym typeface="Consolas"/>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I</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rgbClr val="FFFFFF"/>
                          </a:solidFill>
                          <a:latin typeface="Consolas"/>
                          <a:ea typeface="Consolas"/>
                          <a:cs typeface="Consolas"/>
                          <a:sym typeface="Consolas"/>
                        </a:rPr>
                        <a:t>s[1]</a:t>
                      </a:r>
                      <a:endParaRPr sz="4800">
                        <a:solidFill>
                          <a:srgbClr val="FFFFFF"/>
                        </a:solidFill>
                        <a:latin typeface="Consolas"/>
                        <a:ea typeface="Consolas"/>
                        <a:cs typeface="Consolas"/>
                        <a:sym typeface="Consolas"/>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rgbClr val="FFFFFF"/>
                          </a:solidFill>
                          <a:latin typeface="Consolas"/>
                          <a:ea typeface="Consolas"/>
                          <a:cs typeface="Consolas"/>
                          <a:sym typeface="Consolas"/>
                        </a:rPr>
                        <a:t>s[2]</a:t>
                      </a: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4800">
                          <a:solidFill>
                            <a:schemeClr val="dk1"/>
                          </a:solidFill>
                          <a:latin typeface="Consolas"/>
                          <a:ea typeface="Consolas"/>
                          <a:cs typeface="Consolas"/>
                          <a:sym typeface="Consolas"/>
                        </a:rPr>
                        <a:t>\0</a:t>
                      </a:r>
                      <a:endParaRPr sz="4800">
                        <a:solidFill>
                          <a:schemeClr val="dk1"/>
                        </a:solidFill>
                        <a:latin typeface="Consolas"/>
                        <a:ea typeface="Consolas"/>
                        <a:cs typeface="Consolas"/>
                        <a:sym typeface="Consolas"/>
                      </a:endParaRPr>
                    </a:p>
                    <a:p>
                      <a:pPr marL="0" lvl="0" indent="0" algn="ctr" rtl="0">
                        <a:spcBef>
                          <a:spcPts val="0"/>
                        </a:spcBef>
                        <a:spcAft>
                          <a:spcPts val="0"/>
                        </a:spcAft>
                        <a:buNone/>
                      </a:pPr>
                      <a:r>
                        <a:rPr lang="en">
                          <a:solidFill>
                            <a:schemeClr val="dk1"/>
                          </a:solidFill>
                          <a:latin typeface="Consolas"/>
                          <a:ea typeface="Consolas"/>
                          <a:cs typeface="Consolas"/>
                          <a:sym typeface="Consolas"/>
                        </a:rPr>
                        <a:t>s[3]</a:t>
                      </a: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0"/>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1"/>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2"/>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3"/>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102"/>
        <p:cNvGrpSpPr/>
        <p:nvPr/>
      </p:nvGrpSpPr>
      <p:grpSpPr>
        <a:xfrm>
          <a:off x="0" y="0"/>
          <a:ext cx="0" cy="0"/>
          <a:chOff x="0" y="0"/>
          <a:chExt cx="0" cy="0"/>
        </a:xfrm>
      </p:grpSpPr>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graphicFrame>
        <p:nvGraphicFramePr>
          <p:cNvPr id="772" name="Google Shape;772;p122"/>
          <p:cNvGraphicFramePr/>
          <p:nvPr/>
        </p:nvGraphicFramePr>
        <p:xfrm>
          <a:off x="0" y="-50"/>
          <a:ext cx="3000000" cy="3000000"/>
        </p:xfrm>
        <a:graphic>
          <a:graphicData uri="http://schemas.openxmlformats.org/drawingml/2006/table">
            <a:tbl>
              <a:tblPr>
                <a:noFill/>
                <a:tableStyleId>{75EE7636-6F58-4BA5-A9DD-6A382D0931FE}</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1143000">
                <a:tc>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72</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rgbClr val="FFFFFF"/>
                          </a:solidFill>
                          <a:latin typeface="Consolas"/>
                          <a:ea typeface="Consolas"/>
                          <a:cs typeface="Consolas"/>
                          <a:sym typeface="Consolas"/>
                        </a:rPr>
                        <a:t>s[0]</a:t>
                      </a:r>
                      <a:endParaRPr>
                        <a:solidFill>
                          <a:srgbClr val="FFFFFF"/>
                        </a:solidFill>
                        <a:latin typeface="Consolas"/>
                        <a:ea typeface="Consolas"/>
                        <a:cs typeface="Consolas"/>
                        <a:sym typeface="Consolas"/>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73</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rgbClr val="FFFFFF"/>
                          </a:solidFill>
                          <a:latin typeface="Consolas"/>
                          <a:ea typeface="Consolas"/>
                          <a:cs typeface="Consolas"/>
                          <a:sym typeface="Consolas"/>
                        </a:rPr>
                        <a:t>s[1]</a:t>
                      </a:r>
                      <a:endParaRPr sz="4800">
                        <a:solidFill>
                          <a:srgbClr val="FFFFFF"/>
                        </a:solidFill>
                        <a:latin typeface="Consolas"/>
                        <a:ea typeface="Consolas"/>
                        <a:cs typeface="Consolas"/>
                        <a:sym typeface="Consolas"/>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33</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rgbClr val="FFFFFF"/>
                          </a:solidFill>
                          <a:latin typeface="Consolas"/>
                          <a:ea typeface="Consolas"/>
                          <a:cs typeface="Consolas"/>
                          <a:sym typeface="Consolas"/>
                        </a:rPr>
                        <a:t>s[2]</a:t>
                      </a: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4800">
                          <a:solidFill>
                            <a:schemeClr val="dk1"/>
                          </a:solidFill>
                          <a:latin typeface="Consolas"/>
                          <a:ea typeface="Consolas"/>
                          <a:cs typeface="Consolas"/>
                          <a:sym typeface="Consolas"/>
                        </a:rPr>
                        <a:t>0</a:t>
                      </a:r>
                      <a:endParaRPr sz="4800">
                        <a:solidFill>
                          <a:schemeClr val="dk1"/>
                        </a:solidFill>
                        <a:latin typeface="Consolas"/>
                        <a:ea typeface="Consolas"/>
                        <a:cs typeface="Consolas"/>
                        <a:sym typeface="Consolas"/>
                      </a:endParaRPr>
                    </a:p>
                    <a:p>
                      <a:pPr marL="0" lvl="0" indent="0" algn="ctr" rtl="0">
                        <a:spcBef>
                          <a:spcPts val="0"/>
                        </a:spcBef>
                        <a:spcAft>
                          <a:spcPts val="0"/>
                        </a:spcAft>
                        <a:buNone/>
                      </a:pPr>
                      <a:r>
                        <a:rPr lang="en">
                          <a:solidFill>
                            <a:schemeClr val="dk1"/>
                          </a:solidFill>
                          <a:latin typeface="Consolas"/>
                          <a:ea typeface="Consolas"/>
                          <a:cs typeface="Consolas"/>
                          <a:sym typeface="Consolas"/>
                        </a:rPr>
                        <a:t>s[3]</a:t>
                      </a: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0"/>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1"/>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2"/>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3"/>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graphicFrame>
        <p:nvGraphicFramePr>
          <p:cNvPr id="777" name="Google Shape;777;p123"/>
          <p:cNvGraphicFramePr/>
          <p:nvPr/>
        </p:nvGraphicFramePr>
        <p:xfrm>
          <a:off x="0" y="-50"/>
          <a:ext cx="3000000" cy="3000000"/>
        </p:xfrm>
        <a:graphic>
          <a:graphicData uri="http://schemas.openxmlformats.org/drawingml/2006/table">
            <a:tbl>
              <a:tblPr>
                <a:noFill/>
                <a:tableStyleId>{75EE7636-6F58-4BA5-A9DD-6A382D0931FE}</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1143000">
                <a:tc>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H</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rgbClr val="FFFFFF"/>
                          </a:solidFill>
                          <a:latin typeface="Consolas"/>
                          <a:ea typeface="Consolas"/>
                          <a:cs typeface="Consolas"/>
                          <a:sym typeface="Consolas"/>
                        </a:rPr>
                        <a:t>s</a:t>
                      </a:r>
                      <a:endParaRPr>
                        <a:solidFill>
                          <a:srgbClr val="FFFFFF"/>
                        </a:solidFill>
                        <a:latin typeface="Consolas"/>
                        <a:ea typeface="Consolas"/>
                        <a:cs typeface="Consolas"/>
                        <a:sym typeface="Consolas"/>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I</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chemeClr val="dk1"/>
                          </a:solidFill>
                          <a:latin typeface="Consolas"/>
                          <a:ea typeface="Consolas"/>
                          <a:cs typeface="Consolas"/>
                          <a:sym typeface="Consolas"/>
                        </a:rPr>
                        <a:t> </a:t>
                      </a:r>
                      <a:endParaRPr sz="4800">
                        <a:solidFill>
                          <a:srgbClr val="FFFFFF"/>
                        </a:solidFill>
                        <a:latin typeface="Consolas"/>
                        <a:ea typeface="Consolas"/>
                        <a:cs typeface="Consolas"/>
                        <a:sym typeface="Consolas"/>
                      </a:endParaRPr>
                    </a:p>
                  </a:txBody>
                  <a:tcPr marL="91425" marR="91425" marT="91425" marB="91425" anchor="b">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chemeClr val="dk1"/>
                          </a:solidFill>
                          <a:latin typeface="Consolas"/>
                          <a:ea typeface="Consolas"/>
                          <a:cs typeface="Consolas"/>
                          <a:sym typeface="Consolas"/>
                        </a:rPr>
                        <a:t> </a:t>
                      </a:r>
                      <a:endParaRPr sz="4800">
                        <a:solidFill>
                          <a:srgbClr val="FFFFFF"/>
                        </a:solidFill>
                        <a:latin typeface="Consolas"/>
                        <a:ea typeface="Consolas"/>
                        <a:cs typeface="Consolas"/>
                        <a:sym typeface="Consolas"/>
                      </a:endParaRPr>
                    </a:p>
                  </a:txBody>
                  <a:tcPr marL="91425" marR="91425" marT="91425" marB="91425" anchor="b">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\0</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endParaRPr/>
                    </a:p>
                  </a:txBody>
                  <a:tcPr marL="91425" marR="91425" marT="91425" marB="91425" anchor="b">
                    <a:lnL w="38100" cap="flat" cmpd="sng">
                      <a:solidFill>
                        <a:srgbClr val="0000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0"/>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1"/>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2"/>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3"/>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12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onsolas"/>
                <a:ea typeface="Consolas"/>
                <a:cs typeface="Consolas"/>
                <a:sym typeface="Consolas"/>
              </a:rPr>
              <a:t>NUL</a:t>
            </a:r>
            <a:endParaRPr>
              <a:latin typeface="Consolas"/>
              <a:ea typeface="Consolas"/>
              <a:cs typeface="Consolas"/>
              <a:sym typeface="Consolas"/>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pic>
        <p:nvPicPr>
          <p:cNvPr id="787" name="Google Shape;787;p125"/>
          <p:cNvPicPr preferRelativeResize="0"/>
          <p:nvPr/>
        </p:nvPicPr>
        <p:blipFill>
          <a:blip r:embed="rId3">
            <a:alphaModFix/>
          </a:blip>
          <a:stretch>
            <a:fillRect/>
          </a:stretch>
        </p:blipFill>
        <p:spPr>
          <a:xfrm>
            <a:off x="348375" y="728387"/>
            <a:ext cx="8447252" cy="3686724"/>
          </a:xfrm>
          <a:prstGeom prst="rect">
            <a:avLst/>
          </a:prstGeom>
          <a:noFill/>
          <a:ln>
            <a:noFill/>
          </a:ln>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pic>
        <p:nvPicPr>
          <p:cNvPr id="792" name="Google Shape;792;p126"/>
          <p:cNvPicPr preferRelativeResize="0"/>
          <p:nvPr/>
        </p:nvPicPr>
        <p:blipFill>
          <a:blip r:embed="rId3">
            <a:alphaModFix/>
          </a:blip>
          <a:stretch>
            <a:fillRect/>
          </a:stretch>
        </p:blipFill>
        <p:spPr>
          <a:xfrm>
            <a:off x="348375" y="728387"/>
            <a:ext cx="8447252" cy="3686724"/>
          </a:xfrm>
          <a:prstGeom prst="rect">
            <a:avLst/>
          </a:prstGeom>
          <a:noFill/>
          <a:ln>
            <a:noFill/>
          </a:ln>
        </p:spPr>
      </p:pic>
      <p:sp>
        <p:nvSpPr>
          <p:cNvPr id="793" name="Google Shape;793;p126"/>
          <p:cNvSpPr/>
          <p:nvPr/>
        </p:nvSpPr>
        <p:spPr>
          <a:xfrm>
            <a:off x="1333500" y="0"/>
            <a:ext cx="7810800" cy="5143500"/>
          </a:xfrm>
          <a:prstGeom prst="rect">
            <a:avLst/>
          </a:prstGeom>
          <a:solidFill>
            <a:srgbClr val="000000">
              <a:alpha val="74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1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latin typeface="Consolas"/>
                <a:ea typeface="Consolas"/>
                <a:cs typeface="Consolas"/>
                <a:sym typeface="Consolas"/>
              </a:rPr>
              <a:t>string s = "HI!";</a:t>
            </a:r>
            <a:endParaRPr>
              <a:solidFill>
                <a:srgbClr val="FFFFFF"/>
              </a:solidFill>
              <a:latin typeface="Consolas"/>
              <a:ea typeface="Consolas"/>
              <a:cs typeface="Consolas"/>
              <a:sym typeface="Consolas"/>
            </a:endParaRPr>
          </a:p>
          <a:p>
            <a:pPr marL="0" lvl="0" indent="0" algn="l" rtl="0">
              <a:spcBef>
                <a:spcPts val="1600"/>
              </a:spcBef>
              <a:spcAft>
                <a:spcPts val="1600"/>
              </a:spcAft>
              <a:buNone/>
            </a:pPr>
            <a:r>
              <a:rPr lang="en">
                <a:solidFill>
                  <a:schemeClr val="dk1"/>
                </a:solidFill>
                <a:latin typeface="Consolas"/>
                <a:ea typeface="Consolas"/>
                <a:cs typeface="Consolas"/>
                <a:sym typeface="Consolas"/>
              </a:rPr>
              <a:t>string t = "BYE!";</a:t>
            </a:r>
            <a:endParaRPr>
              <a:solidFill>
                <a:srgbClr val="FFFFFF"/>
              </a:solidFill>
              <a:latin typeface="Consolas"/>
              <a:ea typeface="Consolas"/>
              <a:cs typeface="Consolas"/>
              <a:sym typeface="Consolas"/>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graphicFrame>
        <p:nvGraphicFramePr>
          <p:cNvPr id="803" name="Google Shape;803;p128"/>
          <p:cNvGraphicFramePr/>
          <p:nvPr/>
        </p:nvGraphicFramePr>
        <p:xfrm>
          <a:off x="0" y="-50"/>
          <a:ext cx="3000000" cy="3000000"/>
        </p:xfrm>
        <a:graphic>
          <a:graphicData uri="http://schemas.openxmlformats.org/drawingml/2006/table">
            <a:tbl>
              <a:tblPr>
                <a:noFill/>
                <a:tableStyleId>{75EE7636-6F58-4BA5-A9DD-6A382D0931FE}</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1143000">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0"/>
                  </a:ext>
                </a:extLst>
              </a:tr>
              <a:tr h="1143000">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1"/>
                  </a:ext>
                </a:extLst>
              </a:tr>
              <a:tr h="1143000">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2"/>
                  </a:ext>
                </a:extLst>
              </a:tr>
              <a:tr h="1143000">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3"/>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graphicFrame>
        <p:nvGraphicFramePr>
          <p:cNvPr id="808" name="Google Shape;808;p129"/>
          <p:cNvGraphicFramePr/>
          <p:nvPr/>
        </p:nvGraphicFramePr>
        <p:xfrm>
          <a:off x="0" y="-50"/>
          <a:ext cx="3000000" cy="3000000"/>
        </p:xfrm>
        <a:graphic>
          <a:graphicData uri="http://schemas.openxmlformats.org/drawingml/2006/table">
            <a:tbl>
              <a:tblPr>
                <a:noFill/>
                <a:tableStyleId>{75EE7636-6F58-4BA5-A9DD-6A382D0931FE}</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1143000">
                <a:tc>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H</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rgbClr val="FFFFFF"/>
                          </a:solidFill>
                          <a:latin typeface="Consolas"/>
                          <a:ea typeface="Consolas"/>
                          <a:cs typeface="Consolas"/>
                          <a:sym typeface="Consolas"/>
                        </a:rPr>
                        <a:t>s</a:t>
                      </a:r>
                      <a:endParaRPr>
                        <a:solidFill>
                          <a:srgbClr val="FFFFFF"/>
                        </a:solidFill>
                        <a:latin typeface="Consolas"/>
                        <a:ea typeface="Consolas"/>
                        <a:cs typeface="Consolas"/>
                        <a:sym typeface="Consolas"/>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I</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chemeClr val="dk1"/>
                          </a:solidFill>
                          <a:latin typeface="Consolas"/>
                          <a:ea typeface="Consolas"/>
                          <a:cs typeface="Consolas"/>
                          <a:sym typeface="Consolas"/>
                        </a:rPr>
                        <a:t> </a:t>
                      </a:r>
                      <a:endParaRPr sz="4800">
                        <a:solidFill>
                          <a:srgbClr val="FFFFFF"/>
                        </a:solidFill>
                        <a:latin typeface="Consolas"/>
                        <a:ea typeface="Consolas"/>
                        <a:cs typeface="Consolas"/>
                        <a:sym typeface="Consolas"/>
                      </a:endParaRPr>
                    </a:p>
                  </a:txBody>
                  <a:tcPr marL="91425" marR="91425" marT="91425" marB="91425" anchor="b">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chemeClr val="dk1"/>
                          </a:solidFill>
                          <a:latin typeface="Consolas"/>
                          <a:ea typeface="Consolas"/>
                          <a:cs typeface="Consolas"/>
                          <a:sym typeface="Consolas"/>
                        </a:rPr>
                        <a:t> </a:t>
                      </a:r>
                      <a:endParaRPr sz="4800">
                        <a:solidFill>
                          <a:srgbClr val="FFFFFF"/>
                        </a:solidFill>
                        <a:latin typeface="Consolas"/>
                        <a:ea typeface="Consolas"/>
                        <a:cs typeface="Consolas"/>
                        <a:sym typeface="Consolas"/>
                      </a:endParaRPr>
                    </a:p>
                  </a:txBody>
                  <a:tcPr marL="91425" marR="91425" marT="91425" marB="91425" anchor="b">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\0</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endParaRPr/>
                    </a:p>
                  </a:txBody>
                  <a:tcPr marL="91425" marR="91425" marT="91425" marB="91425" anchor="b">
                    <a:lnL w="38100" cap="flat" cmpd="sng">
                      <a:solidFill>
                        <a:srgbClr val="0000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0"/>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1"/>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2"/>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3"/>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graphicFrame>
        <p:nvGraphicFramePr>
          <p:cNvPr id="813" name="Google Shape;813;p130"/>
          <p:cNvGraphicFramePr/>
          <p:nvPr/>
        </p:nvGraphicFramePr>
        <p:xfrm>
          <a:off x="0" y="-50"/>
          <a:ext cx="3000000" cy="3000000"/>
        </p:xfrm>
        <a:graphic>
          <a:graphicData uri="http://schemas.openxmlformats.org/drawingml/2006/table">
            <a:tbl>
              <a:tblPr>
                <a:noFill/>
                <a:tableStyleId>{75EE7636-6F58-4BA5-A9DD-6A382D0931FE}</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1143000">
                <a:tc>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H</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rgbClr val="FFFFFF"/>
                          </a:solidFill>
                          <a:latin typeface="Consolas"/>
                          <a:ea typeface="Consolas"/>
                          <a:cs typeface="Consolas"/>
                          <a:sym typeface="Consolas"/>
                        </a:rPr>
                        <a:t>s</a:t>
                      </a:r>
                      <a:endParaRPr>
                        <a:solidFill>
                          <a:srgbClr val="FFFFFF"/>
                        </a:solidFill>
                        <a:latin typeface="Consolas"/>
                        <a:ea typeface="Consolas"/>
                        <a:cs typeface="Consolas"/>
                        <a:sym typeface="Consolas"/>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I</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chemeClr val="dk1"/>
                          </a:solidFill>
                          <a:latin typeface="Consolas"/>
                          <a:ea typeface="Consolas"/>
                          <a:cs typeface="Consolas"/>
                          <a:sym typeface="Consolas"/>
                        </a:rPr>
                        <a:t> </a:t>
                      </a:r>
                      <a:endParaRPr sz="4800">
                        <a:solidFill>
                          <a:srgbClr val="FFFFFF"/>
                        </a:solidFill>
                        <a:latin typeface="Consolas"/>
                        <a:ea typeface="Consolas"/>
                        <a:cs typeface="Consolas"/>
                        <a:sym typeface="Consolas"/>
                      </a:endParaRPr>
                    </a:p>
                  </a:txBody>
                  <a:tcPr marL="91425" marR="91425" marT="91425" marB="91425" anchor="b">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chemeClr val="dk1"/>
                          </a:solidFill>
                          <a:latin typeface="Consolas"/>
                          <a:ea typeface="Consolas"/>
                          <a:cs typeface="Consolas"/>
                          <a:sym typeface="Consolas"/>
                        </a:rPr>
                        <a:t> </a:t>
                      </a:r>
                      <a:endParaRPr sz="4800">
                        <a:solidFill>
                          <a:srgbClr val="FFFFFF"/>
                        </a:solidFill>
                        <a:latin typeface="Consolas"/>
                        <a:ea typeface="Consolas"/>
                        <a:cs typeface="Consolas"/>
                        <a:sym typeface="Consolas"/>
                      </a:endParaRPr>
                    </a:p>
                  </a:txBody>
                  <a:tcPr marL="91425" marR="91425" marT="91425" marB="91425" anchor="b">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\0</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endParaRPr/>
                    </a:p>
                  </a:txBody>
                  <a:tcPr marL="91425" marR="91425" marT="91425" marB="91425" anchor="b">
                    <a:lnL w="38100" cap="flat" cmpd="sng">
                      <a:solidFill>
                        <a:srgbClr val="0000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B</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rgbClr val="FFFFFF"/>
                          </a:solidFill>
                          <a:latin typeface="Consolas"/>
                          <a:ea typeface="Consolas"/>
                          <a:cs typeface="Consolas"/>
                          <a:sym typeface="Consolas"/>
                        </a:rPr>
                        <a:t>t</a:t>
                      </a:r>
                      <a:endParaRPr>
                        <a:solidFill>
                          <a:srgbClr val="FFFFFF"/>
                        </a:solidFill>
                        <a:latin typeface="Consolas"/>
                        <a:ea typeface="Consolas"/>
                        <a:cs typeface="Consolas"/>
                        <a:sym typeface="Consolas"/>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Y</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chemeClr val="dk1"/>
                          </a:solidFill>
                          <a:latin typeface="Consolas"/>
                          <a:ea typeface="Consolas"/>
                          <a:cs typeface="Consolas"/>
                          <a:sym typeface="Consolas"/>
                        </a:rPr>
                        <a:t> </a:t>
                      </a:r>
                      <a:endParaRPr sz="4800">
                        <a:solidFill>
                          <a:srgbClr val="FFFFFF"/>
                        </a:solidFill>
                        <a:latin typeface="Consolas"/>
                        <a:ea typeface="Consolas"/>
                        <a:cs typeface="Consolas"/>
                        <a:sym typeface="Consolas"/>
                      </a:endParaRPr>
                    </a:p>
                  </a:txBody>
                  <a:tcPr marL="91425" marR="91425" marT="91425" marB="91425" anchor="b">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E</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chemeClr val="dk1"/>
                          </a:solidFill>
                          <a:latin typeface="Consolas"/>
                          <a:ea typeface="Consolas"/>
                          <a:cs typeface="Consolas"/>
                          <a:sym typeface="Consolas"/>
                        </a:rPr>
                        <a:t> </a:t>
                      </a:r>
                      <a:endParaRPr sz="4800">
                        <a:solidFill>
                          <a:srgbClr val="FFFFFF"/>
                        </a:solidFill>
                        <a:latin typeface="Consolas"/>
                        <a:ea typeface="Consolas"/>
                        <a:cs typeface="Consolas"/>
                        <a:sym typeface="Consolas"/>
                      </a:endParaRPr>
                    </a:p>
                  </a:txBody>
                  <a:tcPr marL="91425" marR="91425" marT="91425" marB="91425" anchor="b">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endParaRPr/>
                    </a:p>
                  </a:txBody>
                  <a:tcPr marL="91425" marR="91425" marT="91425" marB="91425" anchor="b">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0"/>
                  </a:ext>
                </a:extLst>
              </a:tr>
              <a:tr h="1143000">
                <a:tc>
                  <a:txBody>
                    <a:bodyPr/>
                    <a:lstStyle/>
                    <a:p>
                      <a:pPr marL="0" lvl="0" indent="0" algn="ctr" rtl="0">
                        <a:spcBef>
                          <a:spcPts val="0"/>
                        </a:spcBef>
                        <a:spcAft>
                          <a:spcPts val="0"/>
                        </a:spcAft>
                        <a:buNone/>
                      </a:pPr>
                      <a:r>
                        <a:rPr lang="en" sz="4800">
                          <a:solidFill>
                            <a:schemeClr val="dk1"/>
                          </a:solidFill>
                          <a:latin typeface="Consolas"/>
                          <a:ea typeface="Consolas"/>
                          <a:cs typeface="Consolas"/>
                          <a:sym typeface="Consolas"/>
                        </a:rPr>
                        <a:t>\0</a:t>
                      </a:r>
                      <a:endParaRPr sz="4800">
                        <a:solidFill>
                          <a:schemeClr val="dk1"/>
                        </a:solidFill>
                        <a:latin typeface="Consolas"/>
                        <a:ea typeface="Consolas"/>
                        <a:cs typeface="Consolas"/>
                        <a:sym typeface="Consolas"/>
                      </a:endParaRPr>
                    </a:p>
                    <a:p>
                      <a:pPr marL="0" lvl="0" indent="0" algn="ctr"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1"/>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2"/>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3"/>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graphicFrame>
        <p:nvGraphicFramePr>
          <p:cNvPr id="818" name="Google Shape;818;p131"/>
          <p:cNvGraphicFramePr/>
          <p:nvPr/>
        </p:nvGraphicFramePr>
        <p:xfrm>
          <a:off x="0" y="-50"/>
          <a:ext cx="3000000" cy="3000000"/>
        </p:xfrm>
        <a:graphic>
          <a:graphicData uri="http://schemas.openxmlformats.org/drawingml/2006/table">
            <a:tbl>
              <a:tblPr>
                <a:noFill/>
                <a:tableStyleId>{75EE7636-6F58-4BA5-A9DD-6A382D0931FE}</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1143000">
                <a:tc>
                  <a:txBody>
                    <a:bodyPr/>
                    <a:lstStyle/>
                    <a:p>
                      <a:pPr marL="0" lvl="0" indent="0" algn="ctr" rtl="0">
                        <a:spcBef>
                          <a:spcPts val="0"/>
                        </a:spcBef>
                        <a:spcAft>
                          <a:spcPts val="0"/>
                        </a:spcAft>
                        <a:buNone/>
                      </a:pPr>
                      <a:r>
                        <a:rPr lang="en" sz="4800">
                          <a:solidFill>
                            <a:schemeClr val="dk1"/>
                          </a:solidFill>
                          <a:latin typeface="Consolas"/>
                          <a:ea typeface="Consolas"/>
                          <a:cs typeface="Consolas"/>
                          <a:sym typeface="Consolas"/>
                        </a:rPr>
                        <a:t>H</a:t>
                      </a:r>
                      <a:endParaRPr sz="4800">
                        <a:solidFill>
                          <a:schemeClr val="dk1"/>
                        </a:solidFill>
                        <a:latin typeface="Consolas"/>
                        <a:ea typeface="Consolas"/>
                        <a:cs typeface="Consolas"/>
                        <a:sym typeface="Consolas"/>
                      </a:endParaRPr>
                    </a:p>
                    <a:p>
                      <a:pPr marL="0" lvl="0" indent="0" algn="ctr" rtl="0">
                        <a:spcBef>
                          <a:spcPts val="0"/>
                        </a:spcBef>
                        <a:spcAft>
                          <a:spcPts val="0"/>
                        </a:spcAft>
                        <a:buNone/>
                      </a:pPr>
                      <a:r>
                        <a:rPr lang="en">
                          <a:solidFill>
                            <a:schemeClr val="dk1"/>
                          </a:solidFill>
                          <a:latin typeface="Consolas"/>
                          <a:ea typeface="Consolas"/>
                          <a:cs typeface="Consolas"/>
                          <a:sym typeface="Consolas"/>
                        </a:rPr>
                        <a:t>s[0]</a:t>
                      </a: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4800">
                          <a:solidFill>
                            <a:schemeClr val="dk1"/>
                          </a:solidFill>
                          <a:latin typeface="Consolas"/>
                          <a:ea typeface="Consolas"/>
                          <a:cs typeface="Consolas"/>
                          <a:sym typeface="Consolas"/>
                        </a:rPr>
                        <a:t>I</a:t>
                      </a:r>
                      <a:endParaRPr sz="4800">
                        <a:solidFill>
                          <a:schemeClr val="dk1"/>
                        </a:solidFill>
                        <a:latin typeface="Consolas"/>
                        <a:ea typeface="Consolas"/>
                        <a:cs typeface="Consolas"/>
                        <a:sym typeface="Consolas"/>
                      </a:endParaRPr>
                    </a:p>
                    <a:p>
                      <a:pPr marL="0" lvl="0" indent="0" algn="ctr" rtl="0">
                        <a:spcBef>
                          <a:spcPts val="0"/>
                        </a:spcBef>
                        <a:spcAft>
                          <a:spcPts val="0"/>
                        </a:spcAft>
                        <a:buNone/>
                      </a:pPr>
                      <a:r>
                        <a:rPr lang="en">
                          <a:solidFill>
                            <a:schemeClr val="dk1"/>
                          </a:solidFill>
                          <a:latin typeface="Consolas"/>
                          <a:ea typeface="Consolas"/>
                          <a:cs typeface="Consolas"/>
                          <a:sym typeface="Consolas"/>
                        </a:rPr>
                        <a:t>s[1]</a:t>
                      </a: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4800">
                          <a:solidFill>
                            <a:schemeClr val="dk1"/>
                          </a:solidFill>
                          <a:latin typeface="Consolas"/>
                          <a:ea typeface="Consolas"/>
                          <a:cs typeface="Consolas"/>
                          <a:sym typeface="Consolas"/>
                        </a:rPr>
                        <a:t>!</a:t>
                      </a:r>
                      <a:endParaRPr sz="4800">
                        <a:solidFill>
                          <a:schemeClr val="dk1"/>
                        </a:solidFill>
                        <a:latin typeface="Consolas"/>
                        <a:ea typeface="Consolas"/>
                        <a:cs typeface="Consolas"/>
                        <a:sym typeface="Consolas"/>
                      </a:endParaRPr>
                    </a:p>
                    <a:p>
                      <a:pPr marL="0" lvl="0" indent="0" algn="ctr" rtl="0">
                        <a:spcBef>
                          <a:spcPts val="0"/>
                        </a:spcBef>
                        <a:spcAft>
                          <a:spcPts val="0"/>
                        </a:spcAft>
                        <a:buNone/>
                      </a:pPr>
                      <a:r>
                        <a:rPr lang="en">
                          <a:solidFill>
                            <a:schemeClr val="dk1"/>
                          </a:solidFill>
                          <a:latin typeface="Consolas"/>
                          <a:ea typeface="Consolas"/>
                          <a:cs typeface="Consolas"/>
                          <a:sym typeface="Consolas"/>
                        </a:rPr>
                        <a:t>s[2]</a:t>
                      </a: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4800">
                          <a:solidFill>
                            <a:schemeClr val="dk1"/>
                          </a:solidFill>
                          <a:latin typeface="Consolas"/>
                          <a:ea typeface="Consolas"/>
                          <a:cs typeface="Consolas"/>
                          <a:sym typeface="Consolas"/>
                        </a:rPr>
                        <a:t>\0</a:t>
                      </a:r>
                      <a:endParaRPr sz="4800">
                        <a:solidFill>
                          <a:schemeClr val="dk1"/>
                        </a:solidFill>
                        <a:latin typeface="Consolas"/>
                        <a:ea typeface="Consolas"/>
                        <a:cs typeface="Consolas"/>
                        <a:sym typeface="Consolas"/>
                      </a:endParaRPr>
                    </a:p>
                    <a:p>
                      <a:pPr marL="0" lvl="0" indent="0" algn="ctr" rtl="0">
                        <a:spcBef>
                          <a:spcPts val="0"/>
                        </a:spcBef>
                        <a:spcAft>
                          <a:spcPts val="0"/>
                        </a:spcAft>
                        <a:buNone/>
                      </a:pPr>
                      <a:r>
                        <a:rPr lang="en">
                          <a:solidFill>
                            <a:schemeClr val="dk1"/>
                          </a:solidFill>
                          <a:latin typeface="Consolas"/>
                          <a:ea typeface="Consolas"/>
                          <a:cs typeface="Consolas"/>
                          <a:sym typeface="Consolas"/>
                        </a:rPr>
                        <a:t>s[3]</a:t>
                      </a: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4800">
                          <a:solidFill>
                            <a:schemeClr val="dk1"/>
                          </a:solidFill>
                          <a:latin typeface="Consolas"/>
                          <a:ea typeface="Consolas"/>
                          <a:cs typeface="Consolas"/>
                          <a:sym typeface="Consolas"/>
                        </a:rPr>
                        <a:t>B</a:t>
                      </a:r>
                      <a:endParaRPr sz="4800">
                        <a:solidFill>
                          <a:schemeClr val="dk1"/>
                        </a:solidFill>
                        <a:latin typeface="Consolas"/>
                        <a:ea typeface="Consolas"/>
                        <a:cs typeface="Consolas"/>
                        <a:sym typeface="Consolas"/>
                      </a:endParaRPr>
                    </a:p>
                    <a:p>
                      <a:pPr marL="0" lvl="0" indent="0" algn="ctr" rtl="0">
                        <a:spcBef>
                          <a:spcPts val="0"/>
                        </a:spcBef>
                        <a:spcAft>
                          <a:spcPts val="0"/>
                        </a:spcAft>
                        <a:buNone/>
                      </a:pPr>
                      <a:r>
                        <a:rPr lang="en">
                          <a:solidFill>
                            <a:schemeClr val="dk1"/>
                          </a:solidFill>
                          <a:latin typeface="Consolas"/>
                          <a:ea typeface="Consolas"/>
                          <a:cs typeface="Consolas"/>
                          <a:sym typeface="Consolas"/>
                        </a:rPr>
                        <a:t>t[0]</a:t>
                      </a: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4800">
                          <a:solidFill>
                            <a:schemeClr val="dk1"/>
                          </a:solidFill>
                          <a:latin typeface="Consolas"/>
                          <a:ea typeface="Consolas"/>
                          <a:cs typeface="Consolas"/>
                          <a:sym typeface="Consolas"/>
                        </a:rPr>
                        <a:t>Y</a:t>
                      </a:r>
                      <a:endParaRPr sz="4800">
                        <a:solidFill>
                          <a:schemeClr val="dk1"/>
                        </a:solidFill>
                        <a:latin typeface="Consolas"/>
                        <a:ea typeface="Consolas"/>
                        <a:cs typeface="Consolas"/>
                        <a:sym typeface="Consolas"/>
                      </a:endParaRPr>
                    </a:p>
                    <a:p>
                      <a:pPr marL="0" lvl="0" indent="0" algn="ctr" rtl="0">
                        <a:spcBef>
                          <a:spcPts val="0"/>
                        </a:spcBef>
                        <a:spcAft>
                          <a:spcPts val="0"/>
                        </a:spcAft>
                        <a:buNone/>
                      </a:pPr>
                      <a:r>
                        <a:rPr lang="en">
                          <a:solidFill>
                            <a:schemeClr val="dk1"/>
                          </a:solidFill>
                          <a:latin typeface="Consolas"/>
                          <a:ea typeface="Consolas"/>
                          <a:cs typeface="Consolas"/>
                          <a:sym typeface="Consolas"/>
                        </a:rPr>
                        <a:t>t[1]</a:t>
                      </a: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4800">
                          <a:solidFill>
                            <a:schemeClr val="dk1"/>
                          </a:solidFill>
                          <a:latin typeface="Consolas"/>
                          <a:ea typeface="Consolas"/>
                          <a:cs typeface="Consolas"/>
                          <a:sym typeface="Consolas"/>
                        </a:rPr>
                        <a:t>E</a:t>
                      </a:r>
                      <a:endParaRPr sz="4800">
                        <a:solidFill>
                          <a:schemeClr val="dk1"/>
                        </a:solidFill>
                        <a:latin typeface="Consolas"/>
                        <a:ea typeface="Consolas"/>
                        <a:cs typeface="Consolas"/>
                        <a:sym typeface="Consolas"/>
                      </a:endParaRPr>
                    </a:p>
                    <a:p>
                      <a:pPr marL="0" lvl="0" indent="0" algn="ctr" rtl="0">
                        <a:spcBef>
                          <a:spcPts val="0"/>
                        </a:spcBef>
                        <a:spcAft>
                          <a:spcPts val="0"/>
                        </a:spcAft>
                        <a:buNone/>
                      </a:pPr>
                      <a:r>
                        <a:rPr lang="en">
                          <a:solidFill>
                            <a:schemeClr val="dk1"/>
                          </a:solidFill>
                          <a:latin typeface="Consolas"/>
                          <a:ea typeface="Consolas"/>
                          <a:cs typeface="Consolas"/>
                          <a:sym typeface="Consolas"/>
                        </a:rPr>
                        <a:t>t[2]</a:t>
                      </a: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4800">
                          <a:solidFill>
                            <a:schemeClr val="dk1"/>
                          </a:solidFill>
                          <a:latin typeface="Consolas"/>
                          <a:ea typeface="Consolas"/>
                          <a:cs typeface="Consolas"/>
                          <a:sym typeface="Consolas"/>
                        </a:rPr>
                        <a:t>!</a:t>
                      </a:r>
                      <a:endParaRPr sz="4800">
                        <a:solidFill>
                          <a:schemeClr val="dk1"/>
                        </a:solidFill>
                        <a:latin typeface="Consolas"/>
                        <a:ea typeface="Consolas"/>
                        <a:cs typeface="Consolas"/>
                        <a:sym typeface="Consolas"/>
                      </a:endParaRPr>
                    </a:p>
                    <a:p>
                      <a:pPr marL="0" lvl="0" indent="0" algn="ctr" rtl="0">
                        <a:spcBef>
                          <a:spcPts val="0"/>
                        </a:spcBef>
                        <a:spcAft>
                          <a:spcPts val="0"/>
                        </a:spcAft>
                        <a:buNone/>
                      </a:pPr>
                      <a:r>
                        <a:rPr lang="en">
                          <a:solidFill>
                            <a:schemeClr val="dk1"/>
                          </a:solidFill>
                          <a:latin typeface="Consolas"/>
                          <a:ea typeface="Consolas"/>
                          <a:cs typeface="Consolas"/>
                          <a:sym typeface="Consolas"/>
                        </a:rPr>
                        <a:t>t[3]</a:t>
                      </a: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0"/>
                  </a:ext>
                </a:extLst>
              </a:tr>
              <a:tr h="1143000">
                <a:tc>
                  <a:txBody>
                    <a:bodyPr/>
                    <a:lstStyle/>
                    <a:p>
                      <a:pPr marL="0" lvl="0" indent="0" algn="ctr" rtl="0">
                        <a:spcBef>
                          <a:spcPts val="0"/>
                        </a:spcBef>
                        <a:spcAft>
                          <a:spcPts val="0"/>
                        </a:spcAft>
                        <a:buNone/>
                      </a:pPr>
                      <a:r>
                        <a:rPr lang="en" sz="4800">
                          <a:solidFill>
                            <a:schemeClr val="dk1"/>
                          </a:solidFill>
                          <a:latin typeface="Consolas"/>
                          <a:ea typeface="Consolas"/>
                          <a:cs typeface="Consolas"/>
                          <a:sym typeface="Consolas"/>
                        </a:rPr>
                        <a:t>\0</a:t>
                      </a:r>
                      <a:endParaRPr sz="4800">
                        <a:solidFill>
                          <a:schemeClr val="dk1"/>
                        </a:solidFill>
                        <a:latin typeface="Consolas"/>
                        <a:ea typeface="Consolas"/>
                        <a:cs typeface="Consolas"/>
                        <a:sym typeface="Consolas"/>
                      </a:endParaRPr>
                    </a:p>
                    <a:p>
                      <a:pPr marL="0" lvl="0" indent="0" algn="ctr" rtl="0">
                        <a:spcBef>
                          <a:spcPts val="0"/>
                        </a:spcBef>
                        <a:spcAft>
                          <a:spcPts val="0"/>
                        </a:spcAft>
                        <a:buNone/>
                      </a:pPr>
                      <a:r>
                        <a:rPr lang="en">
                          <a:solidFill>
                            <a:schemeClr val="dk1"/>
                          </a:solidFill>
                          <a:latin typeface="Consolas"/>
                          <a:ea typeface="Consolas"/>
                          <a:cs typeface="Consolas"/>
                          <a:sym typeface="Consolas"/>
                        </a:rPr>
                        <a:t>t[4]</a:t>
                      </a: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1"/>
                  </a:ext>
                </a:extLst>
              </a:tr>
              <a:tr h="1143000">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2"/>
                  </a:ext>
                </a:extLst>
              </a:tr>
              <a:tr h="1143000">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3"/>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a:t>It was a bright cold day in April, and the clocks were striking thirteen. Winston Smith, his chin nuzzled into his breast in an effort to escape the vile wind, slipped quickly through the glass doors of Victory Mansions, though not quickly enough to prevent a swirl of gritty dust from entering along with him.</a:t>
            </a:r>
            <a:endParaRPr sz="250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p1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latin typeface="Consolas"/>
                <a:ea typeface="Consolas"/>
                <a:cs typeface="Consolas"/>
                <a:sym typeface="Consolas"/>
              </a:rPr>
              <a:t>string words[2];</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chemeClr val="dk1"/>
                </a:solidFill>
                <a:latin typeface="Consolas"/>
                <a:ea typeface="Consolas"/>
                <a:cs typeface="Consolas"/>
                <a:sym typeface="Consolas"/>
              </a:rPr>
              <a:t>words</a:t>
            </a:r>
            <a:r>
              <a:rPr lang="en">
                <a:solidFill>
                  <a:srgbClr val="FFFFFF"/>
                </a:solidFill>
                <a:latin typeface="Consolas"/>
                <a:ea typeface="Consolas"/>
                <a:cs typeface="Consolas"/>
                <a:sym typeface="Consolas"/>
              </a:rPr>
              <a:t>[0] = "HI!";</a:t>
            </a:r>
            <a:endParaRPr>
              <a:solidFill>
                <a:srgbClr val="FFFFFF"/>
              </a:solidFill>
              <a:latin typeface="Consolas"/>
              <a:ea typeface="Consolas"/>
              <a:cs typeface="Consolas"/>
              <a:sym typeface="Consolas"/>
            </a:endParaRPr>
          </a:p>
          <a:p>
            <a:pPr marL="0" lvl="0" indent="0" algn="l" rtl="0">
              <a:spcBef>
                <a:spcPts val="1600"/>
              </a:spcBef>
              <a:spcAft>
                <a:spcPts val="1600"/>
              </a:spcAft>
              <a:buNone/>
            </a:pPr>
            <a:r>
              <a:rPr lang="en">
                <a:solidFill>
                  <a:schemeClr val="dk1"/>
                </a:solidFill>
                <a:latin typeface="Consolas"/>
                <a:ea typeface="Consolas"/>
                <a:cs typeface="Consolas"/>
                <a:sym typeface="Consolas"/>
              </a:rPr>
              <a:t>words[1] = "BYE!";</a:t>
            </a:r>
            <a:endParaRPr>
              <a:solidFill>
                <a:schemeClr val="dk1"/>
              </a:solidFill>
              <a:latin typeface="Consolas"/>
              <a:ea typeface="Consolas"/>
              <a:cs typeface="Consolas"/>
              <a:sym typeface="Consolas"/>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graphicFrame>
        <p:nvGraphicFramePr>
          <p:cNvPr id="828" name="Google Shape;828;p133"/>
          <p:cNvGraphicFramePr/>
          <p:nvPr/>
        </p:nvGraphicFramePr>
        <p:xfrm>
          <a:off x="0" y="-50"/>
          <a:ext cx="3000000" cy="3000000"/>
        </p:xfrm>
        <a:graphic>
          <a:graphicData uri="http://schemas.openxmlformats.org/drawingml/2006/table">
            <a:tbl>
              <a:tblPr>
                <a:noFill/>
                <a:tableStyleId>{75EE7636-6F58-4BA5-A9DD-6A382D0931FE}</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1143000">
                <a:tc>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H</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rgbClr val="FFFFFF"/>
                          </a:solidFill>
                          <a:latin typeface="Consolas"/>
                          <a:ea typeface="Consolas"/>
                          <a:cs typeface="Consolas"/>
                          <a:sym typeface="Consolas"/>
                        </a:rPr>
                        <a:t>words[0]</a:t>
                      </a:r>
                      <a:endParaRPr>
                        <a:solidFill>
                          <a:srgbClr val="FFFFFF"/>
                        </a:solidFill>
                        <a:latin typeface="Consolas"/>
                        <a:ea typeface="Consolas"/>
                        <a:cs typeface="Consolas"/>
                        <a:sym typeface="Consolas"/>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I</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chemeClr val="dk1"/>
                          </a:solidFill>
                          <a:latin typeface="Consolas"/>
                          <a:ea typeface="Consolas"/>
                          <a:cs typeface="Consolas"/>
                          <a:sym typeface="Consolas"/>
                        </a:rPr>
                        <a:t> </a:t>
                      </a:r>
                      <a:endParaRPr sz="4800">
                        <a:solidFill>
                          <a:srgbClr val="FFFFFF"/>
                        </a:solidFill>
                        <a:latin typeface="Consolas"/>
                        <a:ea typeface="Consolas"/>
                        <a:cs typeface="Consolas"/>
                        <a:sym typeface="Consolas"/>
                      </a:endParaRPr>
                    </a:p>
                  </a:txBody>
                  <a:tcPr marL="91425" marR="91425" marT="91425" marB="91425" anchor="b">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chemeClr val="dk1"/>
                          </a:solidFill>
                          <a:latin typeface="Consolas"/>
                          <a:ea typeface="Consolas"/>
                          <a:cs typeface="Consolas"/>
                          <a:sym typeface="Consolas"/>
                        </a:rPr>
                        <a:t> </a:t>
                      </a:r>
                      <a:endParaRPr sz="4800">
                        <a:solidFill>
                          <a:srgbClr val="FFFFFF"/>
                        </a:solidFill>
                        <a:latin typeface="Consolas"/>
                        <a:ea typeface="Consolas"/>
                        <a:cs typeface="Consolas"/>
                        <a:sym typeface="Consolas"/>
                      </a:endParaRPr>
                    </a:p>
                  </a:txBody>
                  <a:tcPr marL="91425" marR="91425" marT="91425" marB="91425" anchor="b">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\0</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endParaRPr/>
                    </a:p>
                  </a:txBody>
                  <a:tcPr marL="91425" marR="91425" marT="91425" marB="91425" anchor="b">
                    <a:lnL w="38100" cap="flat" cmpd="sng">
                      <a:solidFill>
                        <a:srgbClr val="0000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B</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rgbClr val="FFFFFF"/>
                          </a:solidFill>
                          <a:latin typeface="Consolas"/>
                          <a:ea typeface="Consolas"/>
                          <a:cs typeface="Consolas"/>
                          <a:sym typeface="Consolas"/>
                        </a:rPr>
                        <a:t>words[1]</a:t>
                      </a:r>
                      <a:endParaRPr>
                        <a:solidFill>
                          <a:srgbClr val="FFFFFF"/>
                        </a:solidFill>
                        <a:latin typeface="Consolas"/>
                        <a:ea typeface="Consolas"/>
                        <a:cs typeface="Consolas"/>
                        <a:sym typeface="Consolas"/>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Y</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chemeClr val="dk1"/>
                          </a:solidFill>
                          <a:latin typeface="Consolas"/>
                          <a:ea typeface="Consolas"/>
                          <a:cs typeface="Consolas"/>
                          <a:sym typeface="Consolas"/>
                        </a:rPr>
                        <a:t> </a:t>
                      </a:r>
                      <a:endParaRPr sz="4800">
                        <a:solidFill>
                          <a:srgbClr val="FFFFFF"/>
                        </a:solidFill>
                        <a:latin typeface="Consolas"/>
                        <a:ea typeface="Consolas"/>
                        <a:cs typeface="Consolas"/>
                        <a:sym typeface="Consolas"/>
                      </a:endParaRPr>
                    </a:p>
                  </a:txBody>
                  <a:tcPr marL="91425" marR="91425" marT="91425" marB="91425" anchor="b">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E</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chemeClr val="dk1"/>
                          </a:solidFill>
                          <a:latin typeface="Consolas"/>
                          <a:ea typeface="Consolas"/>
                          <a:cs typeface="Consolas"/>
                          <a:sym typeface="Consolas"/>
                        </a:rPr>
                        <a:t> </a:t>
                      </a:r>
                      <a:endParaRPr sz="4800">
                        <a:solidFill>
                          <a:srgbClr val="FFFFFF"/>
                        </a:solidFill>
                        <a:latin typeface="Consolas"/>
                        <a:ea typeface="Consolas"/>
                        <a:cs typeface="Consolas"/>
                        <a:sym typeface="Consolas"/>
                      </a:endParaRPr>
                    </a:p>
                  </a:txBody>
                  <a:tcPr marL="91425" marR="91425" marT="91425" marB="91425" anchor="b">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endParaRPr/>
                    </a:p>
                  </a:txBody>
                  <a:tcPr marL="91425" marR="91425" marT="91425" marB="91425" anchor="b">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0"/>
                  </a:ext>
                </a:extLst>
              </a:tr>
              <a:tr h="1143000">
                <a:tc>
                  <a:txBody>
                    <a:bodyPr/>
                    <a:lstStyle/>
                    <a:p>
                      <a:pPr marL="0" lvl="0" indent="0" algn="ctr" rtl="0">
                        <a:spcBef>
                          <a:spcPts val="0"/>
                        </a:spcBef>
                        <a:spcAft>
                          <a:spcPts val="0"/>
                        </a:spcAft>
                        <a:buNone/>
                      </a:pPr>
                      <a:r>
                        <a:rPr lang="en" sz="4800">
                          <a:solidFill>
                            <a:schemeClr val="dk1"/>
                          </a:solidFill>
                          <a:latin typeface="Consolas"/>
                          <a:ea typeface="Consolas"/>
                          <a:cs typeface="Consolas"/>
                          <a:sym typeface="Consolas"/>
                        </a:rPr>
                        <a:t>\0</a:t>
                      </a:r>
                      <a:endParaRPr sz="4800">
                        <a:solidFill>
                          <a:schemeClr val="dk1"/>
                        </a:solidFill>
                        <a:latin typeface="Consolas"/>
                        <a:ea typeface="Consolas"/>
                        <a:cs typeface="Consolas"/>
                        <a:sym typeface="Consolas"/>
                      </a:endParaRPr>
                    </a:p>
                    <a:p>
                      <a:pPr marL="0" lvl="0" indent="0" algn="ctr" rtl="0">
                        <a:spcBef>
                          <a:spcPts val="0"/>
                        </a:spcBef>
                        <a:spcAft>
                          <a:spcPts val="0"/>
                        </a:spcAft>
                        <a:buNone/>
                      </a:pPr>
                      <a:r>
                        <a:rPr lang="en" sz="1200">
                          <a:solidFill>
                            <a:schemeClr val="dk1"/>
                          </a:solidFill>
                          <a:latin typeface="Consolas"/>
                          <a:ea typeface="Consolas"/>
                          <a:cs typeface="Consolas"/>
                          <a:sym typeface="Consolas"/>
                        </a:rPr>
                        <a:t> </a:t>
                      </a:r>
                      <a:endParaRPr sz="4800">
                        <a:solidFill>
                          <a:schemeClr val="dk1"/>
                        </a:solidFill>
                        <a:latin typeface="Consolas"/>
                        <a:ea typeface="Consolas"/>
                        <a:cs typeface="Consolas"/>
                        <a:sym typeface="Consolas"/>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1"/>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2"/>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3"/>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graphicFrame>
        <p:nvGraphicFramePr>
          <p:cNvPr id="833" name="Google Shape;833;p134"/>
          <p:cNvGraphicFramePr/>
          <p:nvPr/>
        </p:nvGraphicFramePr>
        <p:xfrm>
          <a:off x="0" y="-50"/>
          <a:ext cx="3000000" cy="3000000"/>
        </p:xfrm>
        <a:graphic>
          <a:graphicData uri="http://schemas.openxmlformats.org/drawingml/2006/table">
            <a:tbl>
              <a:tblPr>
                <a:noFill/>
                <a:tableStyleId>{75EE7636-6F58-4BA5-A9DD-6A382D0931FE}</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1143000">
                <a:tc>
                  <a:txBody>
                    <a:bodyPr/>
                    <a:lstStyle/>
                    <a:p>
                      <a:pPr marL="0" lvl="0" indent="0" algn="ctr" rtl="0">
                        <a:spcBef>
                          <a:spcPts val="0"/>
                        </a:spcBef>
                        <a:spcAft>
                          <a:spcPts val="0"/>
                        </a:spcAft>
                        <a:buNone/>
                      </a:pPr>
                      <a:r>
                        <a:rPr lang="en" sz="4800">
                          <a:solidFill>
                            <a:schemeClr val="dk1"/>
                          </a:solidFill>
                          <a:latin typeface="Consolas"/>
                          <a:ea typeface="Consolas"/>
                          <a:cs typeface="Consolas"/>
                          <a:sym typeface="Consolas"/>
                        </a:rPr>
                        <a:t>H</a:t>
                      </a:r>
                      <a:endParaRPr sz="4800">
                        <a:solidFill>
                          <a:schemeClr val="dk1"/>
                        </a:solidFill>
                        <a:latin typeface="Consolas"/>
                        <a:ea typeface="Consolas"/>
                        <a:cs typeface="Consolas"/>
                        <a:sym typeface="Consolas"/>
                      </a:endParaRPr>
                    </a:p>
                    <a:p>
                      <a:pPr marL="0" lvl="0" indent="0" algn="ctr" rtl="0">
                        <a:spcBef>
                          <a:spcPts val="0"/>
                        </a:spcBef>
                        <a:spcAft>
                          <a:spcPts val="0"/>
                        </a:spcAft>
                        <a:buNone/>
                      </a:pPr>
                      <a:r>
                        <a:rPr lang="en" sz="1200">
                          <a:solidFill>
                            <a:schemeClr val="dk1"/>
                          </a:solidFill>
                          <a:latin typeface="Consolas"/>
                          <a:ea typeface="Consolas"/>
                          <a:cs typeface="Consolas"/>
                          <a:sym typeface="Consolas"/>
                        </a:rPr>
                        <a:t>words[0][0]</a:t>
                      </a:r>
                      <a:endParaRPr sz="1200"/>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4800">
                          <a:solidFill>
                            <a:schemeClr val="dk1"/>
                          </a:solidFill>
                          <a:latin typeface="Consolas"/>
                          <a:ea typeface="Consolas"/>
                          <a:cs typeface="Consolas"/>
                          <a:sym typeface="Consolas"/>
                        </a:rPr>
                        <a:t>I</a:t>
                      </a:r>
                      <a:endParaRPr sz="4800">
                        <a:solidFill>
                          <a:schemeClr val="dk1"/>
                        </a:solidFill>
                        <a:latin typeface="Consolas"/>
                        <a:ea typeface="Consolas"/>
                        <a:cs typeface="Consolas"/>
                        <a:sym typeface="Consolas"/>
                      </a:endParaRPr>
                    </a:p>
                    <a:p>
                      <a:pPr marL="0" lvl="0" indent="0" algn="ctr" rtl="0">
                        <a:spcBef>
                          <a:spcPts val="0"/>
                        </a:spcBef>
                        <a:spcAft>
                          <a:spcPts val="0"/>
                        </a:spcAft>
                        <a:buNone/>
                      </a:pPr>
                      <a:r>
                        <a:rPr lang="en" sz="1200">
                          <a:solidFill>
                            <a:schemeClr val="dk1"/>
                          </a:solidFill>
                          <a:latin typeface="Consolas"/>
                          <a:ea typeface="Consolas"/>
                          <a:cs typeface="Consolas"/>
                          <a:sym typeface="Consolas"/>
                        </a:rPr>
                        <a:t>words[0][1]</a:t>
                      </a:r>
                      <a:endParaRPr sz="1200"/>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4800">
                          <a:solidFill>
                            <a:schemeClr val="dk1"/>
                          </a:solidFill>
                          <a:latin typeface="Consolas"/>
                          <a:ea typeface="Consolas"/>
                          <a:cs typeface="Consolas"/>
                          <a:sym typeface="Consolas"/>
                        </a:rPr>
                        <a:t>!</a:t>
                      </a:r>
                      <a:endParaRPr sz="4800">
                        <a:solidFill>
                          <a:schemeClr val="dk1"/>
                        </a:solidFill>
                        <a:latin typeface="Consolas"/>
                        <a:ea typeface="Consolas"/>
                        <a:cs typeface="Consolas"/>
                        <a:sym typeface="Consolas"/>
                      </a:endParaRPr>
                    </a:p>
                    <a:p>
                      <a:pPr marL="0" lvl="0" indent="0" algn="ctr" rtl="0">
                        <a:spcBef>
                          <a:spcPts val="0"/>
                        </a:spcBef>
                        <a:spcAft>
                          <a:spcPts val="0"/>
                        </a:spcAft>
                        <a:buNone/>
                      </a:pPr>
                      <a:r>
                        <a:rPr lang="en" sz="1200">
                          <a:solidFill>
                            <a:schemeClr val="dk1"/>
                          </a:solidFill>
                          <a:latin typeface="Consolas"/>
                          <a:ea typeface="Consolas"/>
                          <a:cs typeface="Consolas"/>
                          <a:sym typeface="Consolas"/>
                        </a:rPr>
                        <a:t>words[0][2]</a:t>
                      </a:r>
                      <a:endParaRPr sz="4800">
                        <a:solidFill>
                          <a:schemeClr val="dk1"/>
                        </a:solidFill>
                        <a:latin typeface="Consolas"/>
                        <a:ea typeface="Consolas"/>
                        <a:cs typeface="Consolas"/>
                        <a:sym typeface="Consolas"/>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4800">
                          <a:solidFill>
                            <a:schemeClr val="dk1"/>
                          </a:solidFill>
                          <a:latin typeface="Consolas"/>
                          <a:ea typeface="Consolas"/>
                          <a:cs typeface="Consolas"/>
                          <a:sym typeface="Consolas"/>
                        </a:rPr>
                        <a:t>\0</a:t>
                      </a:r>
                      <a:endParaRPr sz="4800">
                        <a:solidFill>
                          <a:schemeClr val="dk1"/>
                        </a:solidFill>
                        <a:latin typeface="Consolas"/>
                        <a:ea typeface="Consolas"/>
                        <a:cs typeface="Consolas"/>
                        <a:sym typeface="Consolas"/>
                      </a:endParaRPr>
                    </a:p>
                    <a:p>
                      <a:pPr marL="0" lvl="0" indent="0" algn="ctr" rtl="0">
                        <a:spcBef>
                          <a:spcPts val="0"/>
                        </a:spcBef>
                        <a:spcAft>
                          <a:spcPts val="0"/>
                        </a:spcAft>
                        <a:buNone/>
                      </a:pPr>
                      <a:r>
                        <a:rPr lang="en" sz="1200">
                          <a:solidFill>
                            <a:schemeClr val="dk1"/>
                          </a:solidFill>
                          <a:latin typeface="Consolas"/>
                          <a:ea typeface="Consolas"/>
                          <a:cs typeface="Consolas"/>
                          <a:sym typeface="Consolas"/>
                        </a:rPr>
                        <a:t>words[0][3]</a:t>
                      </a:r>
                      <a:endParaRPr sz="4800">
                        <a:solidFill>
                          <a:schemeClr val="dk1"/>
                        </a:solidFill>
                        <a:latin typeface="Consolas"/>
                        <a:ea typeface="Consolas"/>
                        <a:cs typeface="Consolas"/>
                        <a:sym typeface="Consolas"/>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4800">
                          <a:solidFill>
                            <a:schemeClr val="dk1"/>
                          </a:solidFill>
                          <a:latin typeface="Consolas"/>
                          <a:ea typeface="Consolas"/>
                          <a:cs typeface="Consolas"/>
                          <a:sym typeface="Consolas"/>
                        </a:rPr>
                        <a:t>B</a:t>
                      </a:r>
                      <a:endParaRPr sz="4800">
                        <a:solidFill>
                          <a:schemeClr val="dk1"/>
                        </a:solidFill>
                        <a:latin typeface="Consolas"/>
                        <a:ea typeface="Consolas"/>
                        <a:cs typeface="Consolas"/>
                        <a:sym typeface="Consolas"/>
                      </a:endParaRPr>
                    </a:p>
                    <a:p>
                      <a:pPr marL="0" lvl="0" indent="0" algn="ctr" rtl="0">
                        <a:spcBef>
                          <a:spcPts val="0"/>
                        </a:spcBef>
                        <a:spcAft>
                          <a:spcPts val="0"/>
                        </a:spcAft>
                        <a:buNone/>
                      </a:pPr>
                      <a:r>
                        <a:rPr lang="en" sz="1200">
                          <a:solidFill>
                            <a:schemeClr val="dk1"/>
                          </a:solidFill>
                          <a:latin typeface="Consolas"/>
                          <a:ea typeface="Consolas"/>
                          <a:cs typeface="Consolas"/>
                          <a:sym typeface="Consolas"/>
                        </a:rPr>
                        <a:t>words[1][0]</a:t>
                      </a:r>
                      <a:endParaRPr sz="4800">
                        <a:solidFill>
                          <a:schemeClr val="dk1"/>
                        </a:solidFill>
                        <a:latin typeface="Consolas"/>
                        <a:ea typeface="Consolas"/>
                        <a:cs typeface="Consolas"/>
                        <a:sym typeface="Consolas"/>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4800">
                          <a:solidFill>
                            <a:schemeClr val="dk1"/>
                          </a:solidFill>
                          <a:latin typeface="Consolas"/>
                          <a:ea typeface="Consolas"/>
                          <a:cs typeface="Consolas"/>
                          <a:sym typeface="Consolas"/>
                        </a:rPr>
                        <a:t>Y</a:t>
                      </a:r>
                      <a:endParaRPr sz="4800">
                        <a:solidFill>
                          <a:schemeClr val="dk1"/>
                        </a:solidFill>
                        <a:latin typeface="Consolas"/>
                        <a:ea typeface="Consolas"/>
                        <a:cs typeface="Consolas"/>
                        <a:sym typeface="Consolas"/>
                      </a:endParaRPr>
                    </a:p>
                    <a:p>
                      <a:pPr marL="0" lvl="0" indent="0" algn="ctr" rtl="0">
                        <a:spcBef>
                          <a:spcPts val="0"/>
                        </a:spcBef>
                        <a:spcAft>
                          <a:spcPts val="0"/>
                        </a:spcAft>
                        <a:buNone/>
                      </a:pPr>
                      <a:r>
                        <a:rPr lang="en" sz="1200">
                          <a:solidFill>
                            <a:schemeClr val="dk1"/>
                          </a:solidFill>
                          <a:latin typeface="Consolas"/>
                          <a:ea typeface="Consolas"/>
                          <a:cs typeface="Consolas"/>
                          <a:sym typeface="Consolas"/>
                        </a:rPr>
                        <a:t>words[1][1]</a:t>
                      </a:r>
                      <a:endParaRPr sz="4800">
                        <a:solidFill>
                          <a:schemeClr val="dk1"/>
                        </a:solidFill>
                        <a:latin typeface="Consolas"/>
                        <a:ea typeface="Consolas"/>
                        <a:cs typeface="Consolas"/>
                        <a:sym typeface="Consolas"/>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4800">
                          <a:solidFill>
                            <a:schemeClr val="dk1"/>
                          </a:solidFill>
                          <a:latin typeface="Consolas"/>
                          <a:ea typeface="Consolas"/>
                          <a:cs typeface="Consolas"/>
                          <a:sym typeface="Consolas"/>
                        </a:rPr>
                        <a:t>E</a:t>
                      </a:r>
                      <a:endParaRPr sz="4800">
                        <a:solidFill>
                          <a:schemeClr val="dk1"/>
                        </a:solidFill>
                        <a:latin typeface="Consolas"/>
                        <a:ea typeface="Consolas"/>
                        <a:cs typeface="Consolas"/>
                        <a:sym typeface="Consolas"/>
                      </a:endParaRPr>
                    </a:p>
                    <a:p>
                      <a:pPr marL="0" lvl="0" indent="0" algn="ctr" rtl="0">
                        <a:spcBef>
                          <a:spcPts val="0"/>
                        </a:spcBef>
                        <a:spcAft>
                          <a:spcPts val="0"/>
                        </a:spcAft>
                        <a:buNone/>
                      </a:pPr>
                      <a:r>
                        <a:rPr lang="en" sz="1200">
                          <a:solidFill>
                            <a:schemeClr val="dk1"/>
                          </a:solidFill>
                          <a:latin typeface="Consolas"/>
                          <a:ea typeface="Consolas"/>
                          <a:cs typeface="Consolas"/>
                          <a:sym typeface="Consolas"/>
                        </a:rPr>
                        <a:t>words[1][2]</a:t>
                      </a:r>
                      <a:endParaRPr sz="4800">
                        <a:solidFill>
                          <a:schemeClr val="dk1"/>
                        </a:solidFill>
                        <a:latin typeface="Consolas"/>
                        <a:ea typeface="Consolas"/>
                        <a:cs typeface="Consolas"/>
                        <a:sym typeface="Consolas"/>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4800">
                          <a:solidFill>
                            <a:schemeClr val="dk1"/>
                          </a:solidFill>
                          <a:latin typeface="Consolas"/>
                          <a:ea typeface="Consolas"/>
                          <a:cs typeface="Consolas"/>
                          <a:sym typeface="Consolas"/>
                        </a:rPr>
                        <a:t>!</a:t>
                      </a:r>
                      <a:endParaRPr sz="4800">
                        <a:solidFill>
                          <a:schemeClr val="dk1"/>
                        </a:solidFill>
                        <a:latin typeface="Consolas"/>
                        <a:ea typeface="Consolas"/>
                        <a:cs typeface="Consolas"/>
                        <a:sym typeface="Consolas"/>
                      </a:endParaRPr>
                    </a:p>
                    <a:p>
                      <a:pPr marL="0" lvl="0" indent="0" algn="ctr" rtl="0">
                        <a:spcBef>
                          <a:spcPts val="0"/>
                        </a:spcBef>
                        <a:spcAft>
                          <a:spcPts val="0"/>
                        </a:spcAft>
                        <a:buNone/>
                      </a:pPr>
                      <a:r>
                        <a:rPr lang="en" sz="1200">
                          <a:solidFill>
                            <a:schemeClr val="dk1"/>
                          </a:solidFill>
                          <a:latin typeface="Consolas"/>
                          <a:ea typeface="Consolas"/>
                          <a:cs typeface="Consolas"/>
                          <a:sym typeface="Consolas"/>
                        </a:rPr>
                        <a:t>words[1][3]</a:t>
                      </a:r>
                      <a:endParaRPr sz="4800">
                        <a:solidFill>
                          <a:schemeClr val="dk1"/>
                        </a:solidFill>
                        <a:latin typeface="Consolas"/>
                        <a:ea typeface="Consolas"/>
                        <a:cs typeface="Consolas"/>
                        <a:sym typeface="Consolas"/>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0"/>
                  </a:ext>
                </a:extLst>
              </a:tr>
              <a:tr h="1143000">
                <a:tc>
                  <a:txBody>
                    <a:bodyPr/>
                    <a:lstStyle/>
                    <a:p>
                      <a:pPr marL="0" lvl="0" indent="0" algn="ctr" rtl="0">
                        <a:spcBef>
                          <a:spcPts val="0"/>
                        </a:spcBef>
                        <a:spcAft>
                          <a:spcPts val="0"/>
                        </a:spcAft>
                        <a:buNone/>
                      </a:pPr>
                      <a:r>
                        <a:rPr lang="en" sz="4800">
                          <a:solidFill>
                            <a:schemeClr val="dk1"/>
                          </a:solidFill>
                          <a:latin typeface="Consolas"/>
                          <a:ea typeface="Consolas"/>
                          <a:cs typeface="Consolas"/>
                          <a:sym typeface="Consolas"/>
                        </a:rPr>
                        <a:t>\0</a:t>
                      </a:r>
                      <a:endParaRPr sz="4800">
                        <a:solidFill>
                          <a:schemeClr val="dk1"/>
                        </a:solidFill>
                        <a:latin typeface="Consolas"/>
                        <a:ea typeface="Consolas"/>
                        <a:cs typeface="Consolas"/>
                        <a:sym typeface="Consolas"/>
                      </a:endParaRPr>
                    </a:p>
                    <a:p>
                      <a:pPr marL="0" lvl="0" indent="0" algn="ctr" rtl="0">
                        <a:spcBef>
                          <a:spcPts val="0"/>
                        </a:spcBef>
                        <a:spcAft>
                          <a:spcPts val="0"/>
                        </a:spcAft>
                        <a:buNone/>
                      </a:pPr>
                      <a:r>
                        <a:rPr lang="en" sz="1200">
                          <a:solidFill>
                            <a:schemeClr val="dk1"/>
                          </a:solidFill>
                          <a:latin typeface="Consolas"/>
                          <a:ea typeface="Consolas"/>
                          <a:cs typeface="Consolas"/>
                          <a:sym typeface="Consolas"/>
                        </a:rPr>
                        <a:t>words[1][4]</a:t>
                      </a:r>
                      <a:endParaRPr sz="4800">
                        <a:solidFill>
                          <a:schemeClr val="dk1"/>
                        </a:solidFill>
                        <a:latin typeface="Consolas"/>
                        <a:ea typeface="Consolas"/>
                        <a:cs typeface="Consolas"/>
                        <a:sym typeface="Consolas"/>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1"/>
                  </a:ext>
                </a:extLst>
              </a:tr>
              <a:tr h="1143000">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2"/>
                  </a:ext>
                </a:extLst>
              </a:tr>
              <a:tr h="1143000">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3"/>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13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onsolas"/>
                <a:ea typeface="Consolas"/>
                <a:cs typeface="Consolas"/>
                <a:sym typeface="Consolas"/>
              </a:rPr>
              <a:t>string</a:t>
            </a:r>
            <a:endParaRPr>
              <a:latin typeface="Consolas"/>
              <a:ea typeface="Consolas"/>
              <a:cs typeface="Consolas"/>
              <a:sym typeface="Consolas"/>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13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onsolas"/>
                <a:ea typeface="Consolas"/>
                <a:cs typeface="Consolas"/>
                <a:sym typeface="Consolas"/>
              </a:rPr>
              <a:t>string.h</a:t>
            </a:r>
            <a:endParaRPr>
              <a:latin typeface="Consolas"/>
              <a:ea typeface="Consolas"/>
              <a:cs typeface="Consolas"/>
              <a:sym typeface="Consolas"/>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13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uFill>
                  <a:noFill/>
                </a:uFill>
                <a:hlinkClick r:id="rId3"/>
              </a:rPr>
              <a:t>manual.cs50.io/#string.h</a:t>
            </a:r>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p13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onsolas"/>
                <a:ea typeface="Consolas"/>
                <a:cs typeface="Consolas"/>
                <a:sym typeface="Consolas"/>
              </a:rPr>
              <a:t>strlen</a:t>
            </a:r>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13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onsolas"/>
                <a:ea typeface="Consolas"/>
                <a:cs typeface="Consolas"/>
                <a:sym typeface="Consolas"/>
              </a:rPr>
              <a:t>ctype.h</a:t>
            </a:r>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p14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uFill>
                  <a:noFill/>
                </a:uFill>
                <a:hlinkClick r:id="rId3"/>
              </a:rPr>
              <a:t>manual.cs50.io/#ctype.h</a:t>
            </a:r>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pic>
        <p:nvPicPr>
          <p:cNvPr id="868" name="Google Shape;868;p141"/>
          <p:cNvPicPr preferRelativeResize="0"/>
          <p:nvPr/>
        </p:nvPicPr>
        <p:blipFill>
          <a:blip r:embed="rId3">
            <a:alphaModFix/>
          </a:blip>
          <a:stretch>
            <a:fillRect/>
          </a:stretch>
        </p:blipFill>
        <p:spPr>
          <a:xfrm>
            <a:off x="348375" y="728387"/>
            <a:ext cx="8447252" cy="36867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Grade 10</a:t>
            </a:r>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pic>
        <p:nvPicPr>
          <p:cNvPr id="873" name="Google Shape;873;p142"/>
          <p:cNvPicPr preferRelativeResize="0"/>
          <p:nvPr/>
        </p:nvPicPr>
        <p:blipFill>
          <a:blip r:embed="rId3">
            <a:alphaModFix/>
          </a:blip>
          <a:stretch>
            <a:fillRect/>
          </a:stretch>
        </p:blipFill>
        <p:spPr>
          <a:xfrm>
            <a:off x="348375" y="728387"/>
            <a:ext cx="8447252" cy="3686724"/>
          </a:xfrm>
          <a:prstGeom prst="rect">
            <a:avLst/>
          </a:prstGeom>
          <a:noFill/>
          <a:ln>
            <a:noFill/>
          </a:ln>
        </p:spPr>
      </p:pic>
      <p:sp>
        <p:nvSpPr>
          <p:cNvPr id="874" name="Google Shape;874;p142"/>
          <p:cNvSpPr/>
          <p:nvPr/>
        </p:nvSpPr>
        <p:spPr>
          <a:xfrm>
            <a:off x="300" y="0"/>
            <a:ext cx="4236000" cy="5143500"/>
          </a:xfrm>
          <a:prstGeom prst="rect">
            <a:avLst/>
          </a:prstGeom>
          <a:solidFill>
            <a:srgbClr val="000000">
              <a:alpha val="74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42"/>
          <p:cNvSpPr/>
          <p:nvPr/>
        </p:nvSpPr>
        <p:spPr>
          <a:xfrm>
            <a:off x="7450275" y="0"/>
            <a:ext cx="1693800" cy="5143500"/>
          </a:xfrm>
          <a:prstGeom prst="rect">
            <a:avLst/>
          </a:prstGeom>
          <a:solidFill>
            <a:srgbClr val="000000">
              <a:alpha val="74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42"/>
          <p:cNvSpPr/>
          <p:nvPr/>
        </p:nvSpPr>
        <p:spPr>
          <a:xfrm>
            <a:off x="5333975" y="0"/>
            <a:ext cx="1018500" cy="5143500"/>
          </a:xfrm>
          <a:prstGeom prst="rect">
            <a:avLst/>
          </a:prstGeom>
          <a:solidFill>
            <a:srgbClr val="000000">
              <a:alpha val="74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14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command-line arguments</a:t>
            </a:r>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144"/>
          <p:cNvSpPr txBox="1">
            <a:spLocks noGrp="1"/>
          </p:cNvSpPr>
          <p:nvPr>
            <p:ph type="body" idx="1"/>
          </p:nvPr>
        </p:nvSpPr>
        <p:spPr>
          <a:xfrm>
            <a:off x="2008650" y="1350150"/>
            <a:ext cx="5126700" cy="2443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#include &lt;stdio.h&gt;</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int main(void)</a:t>
            </a:r>
            <a:br>
              <a:rPr lang="en">
                <a:solidFill>
                  <a:srgbClr val="FFFFFF"/>
                </a:solidFill>
                <a:latin typeface="Consolas"/>
                <a:ea typeface="Consolas"/>
                <a:cs typeface="Consolas"/>
                <a:sym typeface="Consolas"/>
              </a:rPr>
            </a:b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    ...</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a:t>
            </a:r>
            <a:endParaRPr>
              <a:latin typeface="Consolas"/>
              <a:ea typeface="Consolas"/>
              <a:cs typeface="Consolas"/>
              <a:sym typeface="Consolas"/>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p145"/>
          <p:cNvSpPr txBox="1">
            <a:spLocks noGrp="1"/>
          </p:cNvSpPr>
          <p:nvPr>
            <p:ph type="body" idx="1"/>
          </p:nvPr>
        </p:nvSpPr>
        <p:spPr>
          <a:xfrm>
            <a:off x="2008650" y="1350150"/>
            <a:ext cx="5126700" cy="2443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#include &lt;stdio.h&gt;</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int main(</a:t>
            </a:r>
            <a:r>
              <a:rPr lang="en">
                <a:solidFill>
                  <a:srgbClr val="000000"/>
                </a:solidFill>
                <a:highlight>
                  <a:schemeClr val="dk1"/>
                </a:highlight>
                <a:latin typeface="Consolas"/>
                <a:ea typeface="Consolas"/>
                <a:cs typeface="Consolas"/>
                <a:sym typeface="Consolas"/>
              </a:rPr>
              <a:t>void</a:t>
            </a:r>
            <a:r>
              <a:rPr lang="en">
                <a:solidFill>
                  <a:srgbClr val="FFFFFF"/>
                </a:solidFill>
                <a:latin typeface="Consolas"/>
                <a:ea typeface="Consolas"/>
                <a:cs typeface="Consolas"/>
                <a:sym typeface="Consolas"/>
              </a:rPr>
              <a:t>)</a:t>
            </a:r>
            <a:br>
              <a:rPr lang="en">
                <a:solidFill>
                  <a:srgbClr val="FFFFFF"/>
                </a:solidFill>
                <a:latin typeface="Consolas"/>
                <a:ea typeface="Consolas"/>
                <a:cs typeface="Consolas"/>
                <a:sym typeface="Consolas"/>
              </a:rPr>
            </a:b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    ...</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a:t>
            </a:r>
            <a:endParaRPr>
              <a:latin typeface="Consolas"/>
              <a:ea typeface="Consolas"/>
              <a:cs typeface="Consolas"/>
              <a:sym typeface="Consolas"/>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6" name="Google Shape;896;p146"/>
          <p:cNvSpPr txBox="1">
            <a:spLocks noGrp="1"/>
          </p:cNvSpPr>
          <p:nvPr>
            <p:ph type="body" idx="1"/>
          </p:nvPr>
        </p:nvSpPr>
        <p:spPr>
          <a:xfrm>
            <a:off x="2008650" y="1350150"/>
            <a:ext cx="5126700" cy="2443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#include &lt;stdio.h&gt;</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int main(</a:t>
            </a:r>
            <a:r>
              <a:rPr lang="en">
                <a:solidFill>
                  <a:srgbClr val="000000"/>
                </a:solidFill>
                <a:highlight>
                  <a:schemeClr val="dk1"/>
                </a:highlight>
                <a:latin typeface="Consolas"/>
                <a:ea typeface="Consolas"/>
                <a:cs typeface="Consolas"/>
                <a:sym typeface="Consolas"/>
              </a:rPr>
              <a:t>int argc, string argv[]</a:t>
            </a:r>
            <a:r>
              <a:rPr lang="en">
                <a:solidFill>
                  <a:srgbClr val="FFFFFF"/>
                </a:solidFill>
                <a:latin typeface="Consolas"/>
                <a:ea typeface="Consolas"/>
                <a:cs typeface="Consolas"/>
                <a:sym typeface="Consolas"/>
              </a:rPr>
              <a:t>)</a:t>
            </a:r>
            <a:br>
              <a:rPr lang="en">
                <a:solidFill>
                  <a:srgbClr val="FFFFFF"/>
                </a:solidFill>
                <a:latin typeface="Consolas"/>
                <a:ea typeface="Consolas"/>
                <a:cs typeface="Consolas"/>
                <a:sym typeface="Consolas"/>
              </a:rPr>
            </a:b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    ...</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a:t>
            </a:r>
            <a:endParaRPr>
              <a:latin typeface="Consolas"/>
              <a:ea typeface="Consolas"/>
              <a:cs typeface="Consolas"/>
              <a:sym typeface="Consolas"/>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p14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ASCII art</a:t>
            </a:r>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p14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onsolas"/>
                <a:ea typeface="Consolas"/>
                <a:cs typeface="Consolas"/>
                <a:sym typeface="Consolas"/>
              </a:rPr>
              <a:t>cowsay</a:t>
            </a:r>
            <a:endParaRPr>
              <a:latin typeface="Consolas"/>
              <a:ea typeface="Consolas"/>
              <a:cs typeface="Consolas"/>
              <a:sym typeface="Consolas"/>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11" name="Google Shape;911;p14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exit status</a:t>
            </a:r>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pic>
        <p:nvPicPr>
          <p:cNvPr id="916" name="Google Shape;916;p150"/>
          <p:cNvPicPr preferRelativeResize="0"/>
          <p:nvPr/>
        </p:nvPicPr>
        <p:blipFill>
          <a:blip r:embed="rId3">
            <a:alphaModFix/>
          </a:blip>
          <a:stretch>
            <a:fillRect/>
          </a:stretch>
        </p:blipFill>
        <p:spPr>
          <a:xfrm>
            <a:off x="1893900" y="152400"/>
            <a:ext cx="5356208" cy="4838700"/>
          </a:xfrm>
          <a:prstGeom prst="rect">
            <a:avLst/>
          </a:prstGeom>
          <a:noFill/>
          <a:ln>
            <a:noFill/>
          </a:ln>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pic>
        <p:nvPicPr>
          <p:cNvPr id="921" name="Google Shape;921;p151"/>
          <p:cNvPicPr preferRelativeResize="0"/>
          <p:nvPr/>
        </p:nvPicPr>
        <p:blipFill>
          <a:blip r:embed="rId3">
            <a:alphaModFix/>
          </a:blip>
          <a:stretch>
            <a:fillRect/>
          </a:stretch>
        </p:blipFill>
        <p:spPr>
          <a:xfrm>
            <a:off x="0" y="772425"/>
            <a:ext cx="9143997" cy="359865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reading levels</a:t>
            </a:r>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152"/>
          <p:cNvSpPr txBox="1">
            <a:spLocks noGrp="1"/>
          </p:cNvSpPr>
          <p:nvPr>
            <p:ph type="body" idx="1"/>
          </p:nvPr>
        </p:nvSpPr>
        <p:spPr>
          <a:xfrm>
            <a:off x="2008650" y="1350150"/>
            <a:ext cx="5126700" cy="2443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#include &lt;stdio.h&gt;</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int main(int argc, string argv[])</a:t>
            </a:r>
            <a:br>
              <a:rPr lang="en">
                <a:solidFill>
                  <a:srgbClr val="FFFFFF"/>
                </a:solidFill>
                <a:latin typeface="Consolas"/>
                <a:ea typeface="Consolas"/>
                <a:cs typeface="Consolas"/>
                <a:sym typeface="Consolas"/>
              </a:rPr>
            </a:b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    ...</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Google Shape;931;p153"/>
          <p:cNvSpPr txBox="1">
            <a:spLocks noGrp="1"/>
          </p:cNvSpPr>
          <p:nvPr>
            <p:ph type="body" idx="1"/>
          </p:nvPr>
        </p:nvSpPr>
        <p:spPr>
          <a:xfrm>
            <a:off x="2008650" y="1350150"/>
            <a:ext cx="5126700" cy="2443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#include &lt;stdio.h&gt;</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000000"/>
                </a:solidFill>
                <a:highlight>
                  <a:schemeClr val="dk1"/>
                </a:highlight>
                <a:latin typeface="Consolas"/>
                <a:ea typeface="Consolas"/>
                <a:cs typeface="Consolas"/>
                <a:sym typeface="Consolas"/>
              </a:rPr>
              <a:t>int</a:t>
            </a:r>
            <a:r>
              <a:rPr lang="en">
                <a:solidFill>
                  <a:srgbClr val="FFFFFF"/>
                </a:solidFill>
                <a:latin typeface="Consolas"/>
                <a:ea typeface="Consolas"/>
                <a:cs typeface="Consolas"/>
                <a:sym typeface="Consolas"/>
              </a:rPr>
              <a:t> main(int argc, string argv[])</a:t>
            </a:r>
            <a:br>
              <a:rPr lang="en">
                <a:solidFill>
                  <a:srgbClr val="FFFFFF"/>
                </a:solidFill>
                <a:latin typeface="Consolas"/>
                <a:ea typeface="Consolas"/>
                <a:cs typeface="Consolas"/>
                <a:sym typeface="Consolas"/>
              </a:rPr>
            </a:b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    ...</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36" name="Google Shape;936;p154"/>
          <p:cNvSpPr txBox="1">
            <a:spLocks noGrp="1"/>
          </p:cNvSpPr>
          <p:nvPr>
            <p:ph type="body" idx="1"/>
          </p:nvPr>
        </p:nvSpPr>
        <p:spPr>
          <a:xfrm>
            <a:off x="2008650" y="1350150"/>
            <a:ext cx="5126700" cy="2443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chemeClr val="dk1"/>
                </a:solidFill>
                <a:latin typeface="Consolas"/>
                <a:ea typeface="Consolas"/>
                <a:cs typeface="Consolas"/>
                <a:sym typeface="Consolas"/>
              </a:rPr>
              <a:t>#include &lt;stdio.h&gt;</a:t>
            </a:r>
            <a:endParaRPr>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endParaRPr>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000000"/>
                </a:solidFill>
                <a:highlight>
                  <a:schemeClr val="dk1"/>
                </a:highlight>
                <a:latin typeface="Consolas"/>
                <a:ea typeface="Consolas"/>
                <a:cs typeface="Consolas"/>
                <a:sym typeface="Consolas"/>
              </a:rPr>
              <a:t>int</a:t>
            </a:r>
            <a:r>
              <a:rPr lang="en">
                <a:solidFill>
                  <a:schemeClr val="dk1"/>
                </a:solidFill>
                <a:latin typeface="Consolas"/>
                <a:ea typeface="Consolas"/>
                <a:cs typeface="Consolas"/>
                <a:sym typeface="Consolas"/>
              </a:rPr>
              <a:t> main(void)</a:t>
            </a:r>
            <a:br>
              <a:rPr lang="en">
                <a:solidFill>
                  <a:schemeClr val="dk1"/>
                </a:solidFill>
                <a:latin typeface="Consolas"/>
                <a:ea typeface="Consolas"/>
                <a:cs typeface="Consolas"/>
                <a:sym typeface="Consolas"/>
              </a:rPr>
            </a:br>
            <a:r>
              <a:rPr lang="en">
                <a:solidFill>
                  <a:schemeClr val="dk1"/>
                </a:solidFill>
                <a:latin typeface="Consolas"/>
                <a:ea typeface="Consolas"/>
                <a:cs typeface="Consolas"/>
                <a:sym typeface="Consolas"/>
              </a:rPr>
              <a:t>{</a:t>
            </a:r>
            <a:endParaRPr>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chemeClr val="dk1"/>
                </a:solidFill>
                <a:latin typeface="Consolas"/>
                <a:ea typeface="Consolas"/>
                <a:cs typeface="Consolas"/>
                <a:sym typeface="Consolas"/>
              </a:rPr>
              <a:t>    ...</a:t>
            </a:r>
            <a:endParaRPr>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chemeClr val="dk1"/>
                </a:solidFill>
                <a:latin typeface="Consolas"/>
                <a:ea typeface="Consolas"/>
                <a:cs typeface="Consolas"/>
                <a:sym typeface="Consolas"/>
              </a:rPr>
              <a:t>}</a:t>
            </a:r>
            <a:endParaRPr>
              <a:solidFill>
                <a:schemeClr val="dk1"/>
              </a:solidFill>
              <a:latin typeface="Consolas"/>
              <a:ea typeface="Consolas"/>
              <a:cs typeface="Consolas"/>
              <a:sym typeface="Consolas"/>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Google Shape;941;p15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onsolas"/>
                <a:ea typeface="Consolas"/>
                <a:cs typeface="Consolas"/>
                <a:sym typeface="Consolas"/>
              </a:rPr>
              <a:t>echo $?</a:t>
            </a:r>
            <a:endParaRPr>
              <a:latin typeface="Consolas"/>
              <a:ea typeface="Consolas"/>
              <a:cs typeface="Consolas"/>
              <a:sym typeface="Consolas"/>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p15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cryptography</a:t>
            </a:r>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15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encryption</a:t>
            </a:r>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p158"/>
          <p:cNvSpPr/>
          <p:nvPr/>
        </p:nvSpPr>
        <p:spPr>
          <a:xfrm>
            <a:off x="3209457" y="1232100"/>
            <a:ext cx="2676600" cy="2679300"/>
          </a:xfrm>
          <a:prstGeom prst="rect">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58"/>
          <p:cNvSpPr txBox="1"/>
          <p:nvPr/>
        </p:nvSpPr>
        <p:spPr>
          <a:xfrm>
            <a:off x="1283157" y="2195550"/>
            <a:ext cx="1926300" cy="752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3600">
                <a:solidFill>
                  <a:srgbClr val="FFFFFF"/>
                </a:solidFill>
              </a:rPr>
              <a:t>input →  </a:t>
            </a:r>
            <a:endParaRPr sz="3600">
              <a:solidFill>
                <a:srgbClr val="FFFFFF"/>
              </a:solidFill>
            </a:endParaRPr>
          </a:p>
        </p:txBody>
      </p:sp>
      <p:sp>
        <p:nvSpPr>
          <p:cNvPr id="958" name="Google Shape;958;p158"/>
          <p:cNvSpPr txBox="1"/>
          <p:nvPr/>
        </p:nvSpPr>
        <p:spPr>
          <a:xfrm>
            <a:off x="5886057" y="2195550"/>
            <a:ext cx="2220300" cy="75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FF"/>
                </a:solidFill>
              </a:rPr>
              <a:t> → output</a:t>
            </a:r>
            <a:endParaRPr sz="3600">
              <a:solidFill>
                <a:srgbClr val="FFFFFF"/>
              </a:solidFill>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p159"/>
          <p:cNvSpPr/>
          <p:nvPr/>
        </p:nvSpPr>
        <p:spPr>
          <a:xfrm>
            <a:off x="3209457" y="1232100"/>
            <a:ext cx="2676600" cy="2679300"/>
          </a:xfrm>
          <a:prstGeom prst="rect">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59"/>
          <p:cNvSpPr txBox="1"/>
          <p:nvPr/>
        </p:nvSpPr>
        <p:spPr>
          <a:xfrm>
            <a:off x="201896" y="2195550"/>
            <a:ext cx="3007500" cy="752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3600">
                <a:solidFill>
                  <a:srgbClr val="FFFFFF"/>
                </a:solidFill>
              </a:rPr>
              <a:t>plaintext →  </a:t>
            </a:r>
            <a:endParaRPr sz="3600">
              <a:solidFill>
                <a:srgbClr val="FFFFFF"/>
              </a:solidFill>
            </a:endParaRPr>
          </a:p>
        </p:txBody>
      </p:sp>
      <p:sp>
        <p:nvSpPr>
          <p:cNvPr id="965" name="Google Shape;965;p159"/>
          <p:cNvSpPr txBox="1"/>
          <p:nvPr/>
        </p:nvSpPr>
        <p:spPr>
          <a:xfrm>
            <a:off x="5886048" y="2195550"/>
            <a:ext cx="2901300" cy="75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FF"/>
                </a:solidFill>
              </a:rPr>
              <a:t> → ciphertext</a:t>
            </a:r>
            <a:endParaRPr sz="3600">
              <a:solidFill>
                <a:srgbClr val="FFFFFF"/>
              </a:solidFill>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0" name="Google Shape;970;p160"/>
          <p:cNvSpPr/>
          <p:nvPr/>
        </p:nvSpPr>
        <p:spPr>
          <a:xfrm>
            <a:off x="3209457" y="1232100"/>
            <a:ext cx="2676600" cy="2679300"/>
          </a:xfrm>
          <a:prstGeom prst="rect">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60"/>
          <p:cNvSpPr txBox="1"/>
          <p:nvPr/>
        </p:nvSpPr>
        <p:spPr>
          <a:xfrm>
            <a:off x="201896" y="2195550"/>
            <a:ext cx="3007500" cy="752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3600">
                <a:solidFill>
                  <a:srgbClr val="FFFFFF"/>
                </a:solidFill>
              </a:rPr>
              <a:t>plaintext →  </a:t>
            </a:r>
            <a:endParaRPr sz="3600">
              <a:solidFill>
                <a:srgbClr val="FFFFFF"/>
              </a:solidFill>
            </a:endParaRPr>
          </a:p>
        </p:txBody>
      </p:sp>
      <p:sp>
        <p:nvSpPr>
          <p:cNvPr id="972" name="Google Shape;972;p160"/>
          <p:cNvSpPr txBox="1"/>
          <p:nvPr/>
        </p:nvSpPr>
        <p:spPr>
          <a:xfrm>
            <a:off x="5886048" y="2195550"/>
            <a:ext cx="2901300" cy="75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FF"/>
                </a:solidFill>
              </a:rPr>
              <a:t> → ciphertext</a:t>
            </a:r>
            <a:endParaRPr sz="3600">
              <a:solidFill>
                <a:srgbClr val="FFFFFF"/>
              </a:solidFill>
            </a:endParaRPr>
          </a:p>
        </p:txBody>
      </p:sp>
      <p:sp>
        <p:nvSpPr>
          <p:cNvPr id="973" name="Google Shape;973;p16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cipher</a:t>
            </a:r>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Google Shape;978;p16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cipher</a:t>
            </a:r>
            <a:endParaRPr/>
          </a:p>
        </p:txBody>
      </p:sp>
      <p:sp>
        <p:nvSpPr>
          <p:cNvPr id="979" name="Google Shape;979;p161"/>
          <p:cNvSpPr/>
          <p:nvPr/>
        </p:nvSpPr>
        <p:spPr>
          <a:xfrm>
            <a:off x="3209457" y="1232100"/>
            <a:ext cx="2676600" cy="2679300"/>
          </a:xfrm>
          <a:prstGeom prst="rect">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61"/>
          <p:cNvSpPr txBox="1"/>
          <p:nvPr/>
        </p:nvSpPr>
        <p:spPr>
          <a:xfrm>
            <a:off x="201896" y="2195550"/>
            <a:ext cx="3007500" cy="752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3600">
                <a:solidFill>
                  <a:srgbClr val="FFFFFF"/>
                </a:solidFill>
              </a:rPr>
              <a:t>plaintext →  </a:t>
            </a:r>
            <a:endParaRPr sz="3600">
              <a:solidFill>
                <a:srgbClr val="FFFFFF"/>
              </a:solidFill>
            </a:endParaRPr>
          </a:p>
        </p:txBody>
      </p:sp>
      <p:sp>
        <p:nvSpPr>
          <p:cNvPr id="981" name="Google Shape;981;p161"/>
          <p:cNvSpPr txBox="1"/>
          <p:nvPr/>
        </p:nvSpPr>
        <p:spPr>
          <a:xfrm>
            <a:off x="5886048" y="2195550"/>
            <a:ext cx="2901300" cy="75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FF"/>
                </a:solidFill>
              </a:rPr>
              <a:t> → ciphertext</a:t>
            </a:r>
            <a:endParaRPr sz="3600">
              <a:solidFill>
                <a:srgbClr val="FFFFFF"/>
              </a:solidFill>
            </a:endParaRPr>
          </a:p>
        </p:txBody>
      </p:sp>
      <p:sp>
        <p:nvSpPr>
          <p:cNvPr id="982" name="Google Shape;982;p161"/>
          <p:cNvSpPr txBox="1"/>
          <p:nvPr/>
        </p:nvSpPr>
        <p:spPr>
          <a:xfrm>
            <a:off x="201896" y="1443150"/>
            <a:ext cx="3007500" cy="752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3600">
                <a:solidFill>
                  <a:srgbClr val="FFFFFF"/>
                </a:solidFill>
              </a:rPr>
              <a:t>key →  </a:t>
            </a:r>
            <a:endParaRPr sz="360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cryptography</a:t>
            </a:r>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sp>
        <p:nvSpPr>
          <p:cNvPr id="987" name="Google Shape;987;p162"/>
          <p:cNvSpPr/>
          <p:nvPr/>
        </p:nvSpPr>
        <p:spPr>
          <a:xfrm>
            <a:off x="3209457" y="1232100"/>
            <a:ext cx="2676600" cy="2679300"/>
          </a:xfrm>
          <a:prstGeom prst="rect">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62"/>
          <p:cNvSpPr txBox="1"/>
          <p:nvPr/>
        </p:nvSpPr>
        <p:spPr>
          <a:xfrm>
            <a:off x="0" y="2195550"/>
            <a:ext cx="3209400" cy="752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400">
                <a:solidFill>
                  <a:srgbClr val="FFFFFF"/>
                </a:solidFill>
                <a:latin typeface="Consolas"/>
                <a:ea typeface="Consolas"/>
                <a:cs typeface="Consolas"/>
                <a:sym typeface="Consolas"/>
              </a:rPr>
              <a:t>HI!</a:t>
            </a:r>
            <a:r>
              <a:rPr lang="en" sz="3400">
                <a:solidFill>
                  <a:srgbClr val="FFFFFF"/>
                </a:solidFill>
              </a:rPr>
              <a:t> →  </a:t>
            </a:r>
            <a:endParaRPr sz="3400">
              <a:solidFill>
                <a:srgbClr val="FFFFFF"/>
              </a:solidFill>
            </a:endParaRPr>
          </a:p>
        </p:txBody>
      </p:sp>
      <p:sp>
        <p:nvSpPr>
          <p:cNvPr id="989" name="Google Shape;989;p162"/>
          <p:cNvSpPr txBox="1"/>
          <p:nvPr/>
        </p:nvSpPr>
        <p:spPr>
          <a:xfrm>
            <a:off x="201896" y="1443150"/>
            <a:ext cx="3007500" cy="752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400">
                <a:solidFill>
                  <a:srgbClr val="FFFFFF"/>
                </a:solidFill>
                <a:latin typeface="Consolas"/>
                <a:ea typeface="Consolas"/>
                <a:cs typeface="Consolas"/>
                <a:sym typeface="Consolas"/>
              </a:rPr>
              <a:t>1</a:t>
            </a:r>
            <a:r>
              <a:rPr lang="en" sz="3600">
                <a:solidFill>
                  <a:srgbClr val="FFFFFF"/>
                </a:solidFill>
              </a:rPr>
              <a:t> →  </a:t>
            </a:r>
            <a:endParaRPr sz="3600">
              <a:solidFill>
                <a:srgbClr val="FFFFFF"/>
              </a:solidFill>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4" name="Google Shape;994;p163"/>
          <p:cNvSpPr/>
          <p:nvPr/>
        </p:nvSpPr>
        <p:spPr>
          <a:xfrm>
            <a:off x="3209457" y="1232100"/>
            <a:ext cx="2676600" cy="2679300"/>
          </a:xfrm>
          <a:prstGeom prst="rect">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63"/>
          <p:cNvSpPr txBox="1"/>
          <p:nvPr/>
        </p:nvSpPr>
        <p:spPr>
          <a:xfrm>
            <a:off x="0" y="2195550"/>
            <a:ext cx="3209400" cy="752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400">
                <a:solidFill>
                  <a:srgbClr val="FFFFFF"/>
                </a:solidFill>
                <a:latin typeface="Consolas"/>
                <a:ea typeface="Consolas"/>
                <a:cs typeface="Consolas"/>
                <a:sym typeface="Consolas"/>
              </a:rPr>
              <a:t>HI!</a:t>
            </a:r>
            <a:r>
              <a:rPr lang="en" sz="3400">
                <a:solidFill>
                  <a:srgbClr val="FFFFFF"/>
                </a:solidFill>
              </a:rPr>
              <a:t> →  </a:t>
            </a:r>
            <a:endParaRPr sz="3400">
              <a:solidFill>
                <a:srgbClr val="FFFFFF"/>
              </a:solidFill>
            </a:endParaRPr>
          </a:p>
        </p:txBody>
      </p:sp>
      <p:sp>
        <p:nvSpPr>
          <p:cNvPr id="996" name="Google Shape;996;p163"/>
          <p:cNvSpPr txBox="1"/>
          <p:nvPr/>
        </p:nvSpPr>
        <p:spPr>
          <a:xfrm>
            <a:off x="5886050" y="2195550"/>
            <a:ext cx="3209400" cy="75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FF"/>
                </a:solidFill>
              </a:rPr>
              <a:t> → </a:t>
            </a:r>
            <a:r>
              <a:rPr lang="en" sz="2400">
                <a:solidFill>
                  <a:srgbClr val="FFFFFF"/>
                </a:solidFill>
                <a:latin typeface="Consolas"/>
                <a:ea typeface="Consolas"/>
                <a:cs typeface="Consolas"/>
                <a:sym typeface="Consolas"/>
              </a:rPr>
              <a:t>IJ!</a:t>
            </a:r>
            <a:endParaRPr sz="2400">
              <a:solidFill>
                <a:srgbClr val="FFFFFF"/>
              </a:solidFill>
              <a:latin typeface="Consolas"/>
              <a:ea typeface="Consolas"/>
              <a:cs typeface="Consolas"/>
              <a:sym typeface="Consolas"/>
            </a:endParaRPr>
          </a:p>
        </p:txBody>
      </p:sp>
      <p:sp>
        <p:nvSpPr>
          <p:cNvPr id="997" name="Google Shape;997;p163"/>
          <p:cNvSpPr txBox="1"/>
          <p:nvPr/>
        </p:nvSpPr>
        <p:spPr>
          <a:xfrm>
            <a:off x="201896" y="1443150"/>
            <a:ext cx="3007500" cy="752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400">
                <a:solidFill>
                  <a:srgbClr val="FFFFFF"/>
                </a:solidFill>
                <a:latin typeface="Consolas"/>
                <a:ea typeface="Consolas"/>
                <a:cs typeface="Consolas"/>
                <a:sym typeface="Consolas"/>
              </a:rPr>
              <a:t>1</a:t>
            </a:r>
            <a:r>
              <a:rPr lang="en" sz="3600">
                <a:solidFill>
                  <a:srgbClr val="FFFFFF"/>
                </a:solidFill>
              </a:rPr>
              <a:t> →  </a:t>
            </a:r>
            <a:endParaRPr sz="3600">
              <a:solidFill>
                <a:srgbClr val="FFFFFF"/>
              </a:solidFill>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sp>
        <p:nvSpPr>
          <p:cNvPr id="1002" name="Google Shape;1002;p164"/>
          <p:cNvSpPr/>
          <p:nvPr/>
        </p:nvSpPr>
        <p:spPr>
          <a:xfrm>
            <a:off x="3209457" y="1232100"/>
            <a:ext cx="2676600" cy="2679300"/>
          </a:xfrm>
          <a:prstGeom prst="rect">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64"/>
          <p:cNvSpPr txBox="1"/>
          <p:nvPr/>
        </p:nvSpPr>
        <p:spPr>
          <a:xfrm>
            <a:off x="0" y="2195550"/>
            <a:ext cx="3209400" cy="752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400">
                <a:solidFill>
                  <a:srgbClr val="FFFFFF"/>
                </a:solidFill>
                <a:latin typeface="Consolas"/>
                <a:ea typeface="Consolas"/>
                <a:cs typeface="Consolas"/>
                <a:sym typeface="Consolas"/>
              </a:rPr>
              <a:t>HI!</a:t>
            </a:r>
            <a:r>
              <a:rPr lang="en" sz="3400">
                <a:solidFill>
                  <a:srgbClr val="FFFFFF"/>
                </a:solidFill>
              </a:rPr>
              <a:t> →  </a:t>
            </a:r>
            <a:endParaRPr sz="3400">
              <a:solidFill>
                <a:srgbClr val="FFFFFF"/>
              </a:solidFill>
            </a:endParaRPr>
          </a:p>
        </p:txBody>
      </p:sp>
      <p:sp>
        <p:nvSpPr>
          <p:cNvPr id="1004" name="Google Shape;1004;p164"/>
          <p:cNvSpPr txBox="1"/>
          <p:nvPr/>
        </p:nvSpPr>
        <p:spPr>
          <a:xfrm>
            <a:off x="5886050" y="2195550"/>
            <a:ext cx="3209400" cy="75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FF"/>
                </a:solidFill>
              </a:rPr>
              <a:t> → </a:t>
            </a:r>
            <a:r>
              <a:rPr lang="en" sz="2400">
                <a:solidFill>
                  <a:srgbClr val="FFFFFF"/>
                </a:solidFill>
                <a:latin typeface="Consolas"/>
                <a:ea typeface="Consolas"/>
                <a:cs typeface="Consolas"/>
                <a:sym typeface="Consolas"/>
              </a:rPr>
              <a:t>UV!</a:t>
            </a:r>
            <a:endParaRPr sz="2400">
              <a:solidFill>
                <a:srgbClr val="FFFFFF"/>
              </a:solidFill>
              <a:latin typeface="Consolas"/>
              <a:ea typeface="Consolas"/>
              <a:cs typeface="Consolas"/>
              <a:sym typeface="Consolas"/>
            </a:endParaRPr>
          </a:p>
        </p:txBody>
      </p:sp>
      <p:sp>
        <p:nvSpPr>
          <p:cNvPr id="1005" name="Google Shape;1005;p164"/>
          <p:cNvSpPr txBox="1"/>
          <p:nvPr/>
        </p:nvSpPr>
        <p:spPr>
          <a:xfrm>
            <a:off x="201896" y="1443150"/>
            <a:ext cx="3007500" cy="752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400">
                <a:solidFill>
                  <a:srgbClr val="FFFFFF"/>
                </a:solidFill>
                <a:latin typeface="Consolas"/>
                <a:ea typeface="Consolas"/>
                <a:cs typeface="Consolas"/>
                <a:sym typeface="Consolas"/>
              </a:rPr>
              <a:t>13</a:t>
            </a:r>
            <a:r>
              <a:rPr lang="en" sz="3600">
                <a:solidFill>
                  <a:srgbClr val="FFFFFF"/>
                </a:solidFill>
              </a:rPr>
              <a:t> →  </a:t>
            </a:r>
            <a:endParaRPr sz="3600">
              <a:solidFill>
                <a:srgbClr val="FFFFFF"/>
              </a:solidFill>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0" name="Google Shape;1010;p165"/>
          <p:cNvSpPr/>
          <p:nvPr/>
        </p:nvSpPr>
        <p:spPr>
          <a:xfrm>
            <a:off x="3209457" y="1232100"/>
            <a:ext cx="2676600" cy="2679300"/>
          </a:xfrm>
          <a:prstGeom prst="rect">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65"/>
          <p:cNvSpPr txBox="1"/>
          <p:nvPr/>
        </p:nvSpPr>
        <p:spPr>
          <a:xfrm>
            <a:off x="0" y="2195550"/>
            <a:ext cx="3209400" cy="752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400">
                <a:solidFill>
                  <a:srgbClr val="FFFFFF"/>
                </a:solidFill>
                <a:latin typeface="Consolas"/>
                <a:ea typeface="Consolas"/>
                <a:cs typeface="Consolas"/>
                <a:sym typeface="Consolas"/>
              </a:rPr>
              <a:t>I LOVE YOU</a:t>
            </a:r>
            <a:r>
              <a:rPr lang="en" sz="3400">
                <a:solidFill>
                  <a:srgbClr val="FFFFFF"/>
                </a:solidFill>
              </a:rPr>
              <a:t> →  </a:t>
            </a:r>
            <a:endParaRPr sz="3400">
              <a:solidFill>
                <a:srgbClr val="FFFFFF"/>
              </a:solidFill>
            </a:endParaRPr>
          </a:p>
        </p:txBody>
      </p:sp>
      <p:sp>
        <p:nvSpPr>
          <p:cNvPr id="1012" name="Google Shape;1012;p165"/>
          <p:cNvSpPr txBox="1"/>
          <p:nvPr/>
        </p:nvSpPr>
        <p:spPr>
          <a:xfrm>
            <a:off x="5886050" y="2195550"/>
            <a:ext cx="3209400" cy="75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FF"/>
                </a:solidFill>
              </a:rPr>
              <a:t> → </a:t>
            </a:r>
            <a:r>
              <a:rPr lang="en" sz="2400">
                <a:solidFill>
                  <a:srgbClr val="FFFFFF"/>
                </a:solidFill>
                <a:latin typeface="Consolas"/>
                <a:ea typeface="Consolas"/>
                <a:cs typeface="Consolas"/>
                <a:sym typeface="Consolas"/>
              </a:rPr>
              <a:t>V YBIR LBH</a:t>
            </a:r>
            <a:endParaRPr sz="2400">
              <a:solidFill>
                <a:srgbClr val="FFFFFF"/>
              </a:solidFill>
              <a:latin typeface="Consolas"/>
              <a:ea typeface="Consolas"/>
              <a:cs typeface="Consolas"/>
              <a:sym typeface="Consolas"/>
            </a:endParaRPr>
          </a:p>
        </p:txBody>
      </p:sp>
      <p:sp>
        <p:nvSpPr>
          <p:cNvPr id="1013" name="Google Shape;1013;p165"/>
          <p:cNvSpPr txBox="1"/>
          <p:nvPr/>
        </p:nvSpPr>
        <p:spPr>
          <a:xfrm>
            <a:off x="201896" y="1443150"/>
            <a:ext cx="3007500" cy="752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400">
                <a:solidFill>
                  <a:srgbClr val="FFFFFF"/>
                </a:solidFill>
                <a:latin typeface="Consolas"/>
                <a:ea typeface="Consolas"/>
                <a:cs typeface="Consolas"/>
                <a:sym typeface="Consolas"/>
              </a:rPr>
              <a:t>13</a:t>
            </a:r>
            <a:r>
              <a:rPr lang="en" sz="3600">
                <a:solidFill>
                  <a:srgbClr val="FFFFFF"/>
                </a:solidFill>
              </a:rPr>
              <a:t> →  </a:t>
            </a:r>
            <a:endParaRPr sz="3600">
              <a:solidFill>
                <a:srgbClr val="FFFFFF"/>
              </a:solidFill>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sp>
        <p:nvSpPr>
          <p:cNvPr id="1018" name="Google Shape;1018;p166"/>
          <p:cNvSpPr/>
          <p:nvPr/>
        </p:nvSpPr>
        <p:spPr>
          <a:xfrm>
            <a:off x="3209457" y="1232100"/>
            <a:ext cx="2676600" cy="2679300"/>
          </a:xfrm>
          <a:prstGeom prst="rect">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66"/>
          <p:cNvSpPr txBox="1"/>
          <p:nvPr/>
        </p:nvSpPr>
        <p:spPr>
          <a:xfrm>
            <a:off x="0" y="2195550"/>
            <a:ext cx="3209400" cy="752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400">
                <a:solidFill>
                  <a:srgbClr val="FFFFFF"/>
                </a:solidFill>
                <a:latin typeface="Consolas"/>
                <a:ea typeface="Consolas"/>
                <a:cs typeface="Consolas"/>
                <a:sym typeface="Consolas"/>
              </a:rPr>
              <a:t>I LOVE YOU</a:t>
            </a:r>
            <a:r>
              <a:rPr lang="en" sz="3400">
                <a:solidFill>
                  <a:srgbClr val="FFFFFF"/>
                </a:solidFill>
              </a:rPr>
              <a:t> →  </a:t>
            </a:r>
            <a:endParaRPr sz="3400">
              <a:solidFill>
                <a:srgbClr val="FFFFFF"/>
              </a:solidFill>
            </a:endParaRPr>
          </a:p>
        </p:txBody>
      </p:sp>
      <p:sp>
        <p:nvSpPr>
          <p:cNvPr id="1020" name="Google Shape;1020;p166"/>
          <p:cNvSpPr txBox="1"/>
          <p:nvPr/>
        </p:nvSpPr>
        <p:spPr>
          <a:xfrm>
            <a:off x="201896" y="1443150"/>
            <a:ext cx="3007500" cy="752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400">
                <a:solidFill>
                  <a:srgbClr val="FFFFFF"/>
                </a:solidFill>
                <a:latin typeface="Consolas"/>
                <a:ea typeface="Consolas"/>
                <a:cs typeface="Consolas"/>
                <a:sym typeface="Consolas"/>
              </a:rPr>
              <a:t>26</a:t>
            </a:r>
            <a:r>
              <a:rPr lang="en" sz="3600">
                <a:solidFill>
                  <a:srgbClr val="FFFFFF"/>
                </a:solidFill>
              </a:rPr>
              <a:t> →  </a:t>
            </a:r>
            <a:endParaRPr sz="3600">
              <a:solidFill>
                <a:srgbClr val="FFFFFF"/>
              </a:solidFill>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p167"/>
          <p:cNvSpPr/>
          <p:nvPr/>
        </p:nvSpPr>
        <p:spPr>
          <a:xfrm>
            <a:off x="3209457" y="1232100"/>
            <a:ext cx="2676600" cy="2679300"/>
          </a:xfrm>
          <a:prstGeom prst="rect">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67"/>
          <p:cNvSpPr txBox="1"/>
          <p:nvPr/>
        </p:nvSpPr>
        <p:spPr>
          <a:xfrm>
            <a:off x="0" y="2195550"/>
            <a:ext cx="3209400" cy="752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400">
                <a:solidFill>
                  <a:srgbClr val="FFFFFF"/>
                </a:solidFill>
                <a:latin typeface="Consolas"/>
                <a:ea typeface="Consolas"/>
                <a:cs typeface="Consolas"/>
                <a:sym typeface="Consolas"/>
              </a:rPr>
              <a:t>I LOVE YOU</a:t>
            </a:r>
            <a:r>
              <a:rPr lang="en" sz="3400">
                <a:solidFill>
                  <a:srgbClr val="FFFFFF"/>
                </a:solidFill>
              </a:rPr>
              <a:t> →  </a:t>
            </a:r>
            <a:endParaRPr sz="3400">
              <a:solidFill>
                <a:srgbClr val="FFFFFF"/>
              </a:solidFill>
            </a:endParaRPr>
          </a:p>
        </p:txBody>
      </p:sp>
      <p:sp>
        <p:nvSpPr>
          <p:cNvPr id="1027" name="Google Shape;1027;p167"/>
          <p:cNvSpPr txBox="1"/>
          <p:nvPr/>
        </p:nvSpPr>
        <p:spPr>
          <a:xfrm>
            <a:off x="5886050" y="2195550"/>
            <a:ext cx="3209400" cy="75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FF"/>
                </a:solidFill>
              </a:rPr>
              <a:t> → </a:t>
            </a:r>
            <a:r>
              <a:rPr lang="en" sz="2400">
                <a:solidFill>
                  <a:srgbClr val="FFFFFF"/>
                </a:solidFill>
                <a:latin typeface="Consolas"/>
                <a:ea typeface="Consolas"/>
                <a:cs typeface="Consolas"/>
                <a:sym typeface="Consolas"/>
              </a:rPr>
              <a:t>I LOVE YOU</a:t>
            </a:r>
            <a:endParaRPr sz="2400">
              <a:solidFill>
                <a:srgbClr val="FFFFFF"/>
              </a:solidFill>
              <a:latin typeface="Consolas"/>
              <a:ea typeface="Consolas"/>
              <a:cs typeface="Consolas"/>
              <a:sym typeface="Consolas"/>
            </a:endParaRPr>
          </a:p>
        </p:txBody>
      </p:sp>
      <p:sp>
        <p:nvSpPr>
          <p:cNvPr id="1028" name="Google Shape;1028;p167"/>
          <p:cNvSpPr txBox="1"/>
          <p:nvPr/>
        </p:nvSpPr>
        <p:spPr>
          <a:xfrm>
            <a:off x="201896" y="1443150"/>
            <a:ext cx="3007500" cy="752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400">
                <a:solidFill>
                  <a:srgbClr val="FFFFFF"/>
                </a:solidFill>
                <a:latin typeface="Consolas"/>
                <a:ea typeface="Consolas"/>
                <a:cs typeface="Consolas"/>
                <a:sym typeface="Consolas"/>
              </a:rPr>
              <a:t>26</a:t>
            </a:r>
            <a:r>
              <a:rPr lang="en" sz="3600">
                <a:solidFill>
                  <a:srgbClr val="FFFFFF"/>
                </a:solidFill>
              </a:rPr>
              <a:t> →  </a:t>
            </a:r>
            <a:endParaRPr sz="3600">
              <a:solidFill>
                <a:srgbClr val="FFFFFF"/>
              </a:solidFill>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sp>
        <p:nvSpPr>
          <p:cNvPr id="1033" name="Google Shape;1033;p16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decryption</a:t>
            </a:r>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sp>
        <p:nvSpPr>
          <p:cNvPr id="1038" name="Google Shape;1038;p169"/>
          <p:cNvSpPr/>
          <p:nvPr/>
        </p:nvSpPr>
        <p:spPr>
          <a:xfrm>
            <a:off x="3209457" y="1232100"/>
            <a:ext cx="2676600" cy="2679300"/>
          </a:xfrm>
          <a:prstGeom prst="rect">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69"/>
          <p:cNvSpPr txBox="1"/>
          <p:nvPr/>
        </p:nvSpPr>
        <p:spPr>
          <a:xfrm>
            <a:off x="0" y="2195550"/>
            <a:ext cx="3209400" cy="752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400" dirty="0">
                <a:solidFill>
                  <a:srgbClr val="FFFFFF"/>
                </a:solidFill>
                <a:latin typeface="Consolas"/>
                <a:ea typeface="Consolas"/>
                <a:cs typeface="Consolas"/>
                <a:sym typeface="Consolas"/>
              </a:rPr>
              <a:t>UIJT XBT GVO!</a:t>
            </a:r>
            <a:r>
              <a:rPr lang="en" sz="3400" dirty="0">
                <a:solidFill>
                  <a:srgbClr val="FFFFFF"/>
                </a:solidFill>
              </a:rPr>
              <a:t> →  </a:t>
            </a:r>
            <a:endParaRPr sz="3400" dirty="0">
              <a:solidFill>
                <a:srgbClr val="FFFFFF"/>
              </a:solidFill>
            </a:endParaRPr>
          </a:p>
        </p:txBody>
      </p:sp>
      <p:sp>
        <p:nvSpPr>
          <p:cNvPr id="1040" name="Google Shape;1040;p169"/>
          <p:cNvSpPr txBox="1"/>
          <p:nvPr/>
        </p:nvSpPr>
        <p:spPr>
          <a:xfrm>
            <a:off x="201896" y="1443150"/>
            <a:ext cx="3007500" cy="752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400">
                <a:solidFill>
                  <a:srgbClr val="FFFFFF"/>
                </a:solidFill>
                <a:latin typeface="Consolas"/>
                <a:ea typeface="Consolas"/>
                <a:cs typeface="Consolas"/>
                <a:sym typeface="Consolas"/>
              </a:rPr>
              <a:t>-1</a:t>
            </a:r>
            <a:r>
              <a:rPr lang="en" sz="3600">
                <a:solidFill>
                  <a:srgbClr val="FFFFFF"/>
                </a:solidFill>
              </a:rPr>
              <a:t> →  </a:t>
            </a:r>
            <a:endParaRPr sz="3600">
              <a:solidFill>
                <a:srgbClr val="FFFFFF"/>
              </a:solidFill>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sp>
        <p:nvSpPr>
          <p:cNvPr id="1045" name="Google Shape;1045;p17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onsolas"/>
                <a:ea typeface="Consolas"/>
                <a:cs typeface="Consolas"/>
                <a:sym typeface="Consolas"/>
              </a:rPr>
              <a:t>U  I  J  T   X  B  T   G  V  O  !</a:t>
            </a:r>
            <a:endParaRPr dirty="0">
              <a:latin typeface="Consolas"/>
              <a:ea typeface="Consolas"/>
              <a:cs typeface="Consolas"/>
              <a:sym typeface="Consolas"/>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sp>
        <p:nvSpPr>
          <p:cNvPr id="1050" name="Google Shape;1050;p17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lvl="0"/>
            <a:r>
              <a:rPr lang="en" dirty="0">
                <a:latin typeface="Consolas"/>
                <a:ea typeface="Consolas"/>
                <a:cs typeface="Consolas"/>
                <a:sym typeface="Consolas"/>
              </a:rPr>
              <a:t>T  I  J  T   X  B  T   G  V  O  !</a:t>
            </a:r>
            <a:endParaRPr dirty="0">
              <a:latin typeface="Consolas"/>
              <a:ea typeface="Consolas"/>
              <a:cs typeface="Consolas"/>
              <a:sym typeface="Consola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onsolas"/>
                <a:ea typeface="Consolas"/>
                <a:cs typeface="Consolas"/>
                <a:sym typeface="Consolas"/>
              </a:rPr>
              <a:t>U  I  J  T   J  T   D  T  5  0</a:t>
            </a:r>
            <a:endParaRPr>
              <a:latin typeface="Consolas"/>
              <a:ea typeface="Consolas"/>
              <a:cs typeface="Consolas"/>
              <a:sym typeface="Consolas"/>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1054"/>
        <p:cNvGrpSpPr/>
        <p:nvPr/>
      </p:nvGrpSpPr>
      <p:grpSpPr>
        <a:xfrm>
          <a:off x="0" y="0"/>
          <a:ext cx="0" cy="0"/>
          <a:chOff x="0" y="0"/>
          <a:chExt cx="0" cy="0"/>
        </a:xfrm>
      </p:grpSpPr>
      <p:sp>
        <p:nvSpPr>
          <p:cNvPr id="1055" name="Google Shape;1055;p17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lvl="0"/>
            <a:r>
              <a:rPr lang="en" dirty="0">
                <a:latin typeface="Consolas"/>
                <a:ea typeface="Consolas"/>
                <a:cs typeface="Consolas"/>
                <a:sym typeface="Consolas"/>
              </a:rPr>
              <a:t>T  H  J  T   X  B  T   G  V  O  !</a:t>
            </a:r>
            <a:endParaRPr dirty="0">
              <a:latin typeface="Consolas"/>
              <a:ea typeface="Consolas"/>
              <a:cs typeface="Consolas"/>
              <a:sym typeface="Consolas"/>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1060" name="Google Shape;1060;p17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lvl="0"/>
            <a:r>
              <a:rPr lang="en" dirty="0">
                <a:latin typeface="Consolas"/>
                <a:ea typeface="Consolas"/>
                <a:cs typeface="Consolas"/>
                <a:sym typeface="Consolas"/>
              </a:rPr>
              <a:t>T  H  I  T   X  B  T   G  V  O  !</a:t>
            </a:r>
            <a:endParaRPr dirty="0">
              <a:latin typeface="Consolas"/>
              <a:ea typeface="Consolas"/>
              <a:cs typeface="Consolas"/>
              <a:sym typeface="Consolas"/>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1064"/>
        <p:cNvGrpSpPr/>
        <p:nvPr/>
      </p:nvGrpSpPr>
      <p:grpSpPr>
        <a:xfrm>
          <a:off x="0" y="0"/>
          <a:ext cx="0" cy="0"/>
          <a:chOff x="0" y="0"/>
          <a:chExt cx="0" cy="0"/>
        </a:xfrm>
      </p:grpSpPr>
      <p:sp>
        <p:nvSpPr>
          <p:cNvPr id="1065" name="Google Shape;1065;p17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lvl="0"/>
            <a:r>
              <a:rPr lang="en" dirty="0">
                <a:latin typeface="Consolas"/>
                <a:ea typeface="Consolas"/>
                <a:cs typeface="Consolas"/>
                <a:sym typeface="Consolas"/>
              </a:rPr>
              <a:t>T  H  I  S   X  B  T   G  V  O  !</a:t>
            </a:r>
            <a:endParaRPr dirty="0">
              <a:latin typeface="Consolas"/>
              <a:ea typeface="Consolas"/>
              <a:cs typeface="Consolas"/>
              <a:sym typeface="Consolas"/>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1069"/>
        <p:cNvGrpSpPr/>
        <p:nvPr/>
      </p:nvGrpSpPr>
      <p:grpSpPr>
        <a:xfrm>
          <a:off x="0" y="0"/>
          <a:ext cx="0" cy="0"/>
          <a:chOff x="0" y="0"/>
          <a:chExt cx="0" cy="0"/>
        </a:xfrm>
      </p:grpSpPr>
      <p:sp>
        <p:nvSpPr>
          <p:cNvPr id="1070" name="Google Shape;1070;p17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lvl="0"/>
            <a:r>
              <a:rPr lang="en" dirty="0">
                <a:latin typeface="Consolas"/>
                <a:ea typeface="Consolas"/>
                <a:cs typeface="Consolas"/>
                <a:sym typeface="Consolas"/>
              </a:rPr>
              <a:t>T  H  I  S   W  B  T   G  V  O  !</a:t>
            </a:r>
            <a:endParaRPr dirty="0">
              <a:latin typeface="Consolas"/>
              <a:ea typeface="Consolas"/>
              <a:cs typeface="Consolas"/>
              <a:sym typeface="Consolas"/>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1074"/>
        <p:cNvGrpSpPr/>
        <p:nvPr/>
      </p:nvGrpSpPr>
      <p:grpSpPr>
        <a:xfrm>
          <a:off x="0" y="0"/>
          <a:ext cx="0" cy="0"/>
          <a:chOff x="0" y="0"/>
          <a:chExt cx="0" cy="0"/>
        </a:xfrm>
      </p:grpSpPr>
      <p:sp>
        <p:nvSpPr>
          <p:cNvPr id="1075" name="Google Shape;1075;p17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lvl="0"/>
            <a:r>
              <a:rPr lang="en" dirty="0">
                <a:latin typeface="Consolas"/>
                <a:ea typeface="Consolas"/>
                <a:cs typeface="Consolas"/>
                <a:sym typeface="Consolas"/>
              </a:rPr>
              <a:t>T  H  I  S   W  A  T   G  V  O  !</a:t>
            </a:r>
            <a:endParaRPr dirty="0">
              <a:latin typeface="Consolas"/>
              <a:ea typeface="Consolas"/>
              <a:cs typeface="Consolas"/>
              <a:sym typeface="Consolas"/>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0" name="Google Shape;1080;p17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lvl="0"/>
            <a:r>
              <a:rPr lang="en" dirty="0">
                <a:latin typeface="Consolas"/>
                <a:ea typeface="Consolas"/>
                <a:cs typeface="Consolas"/>
                <a:sym typeface="Consolas"/>
              </a:rPr>
              <a:t>T  H  I  S   W  A  S   G  V  O  !</a:t>
            </a:r>
            <a:endParaRPr dirty="0">
              <a:latin typeface="Consolas"/>
              <a:ea typeface="Consolas"/>
              <a:cs typeface="Consolas"/>
              <a:sym typeface="Consolas"/>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1085" name="Google Shape;1085;p17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lvl="0"/>
            <a:r>
              <a:rPr lang="en" dirty="0">
                <a:latin typeface="Consolas"/>
                <a:ea typeface="Consolas"/>
                <a:cs typeface="Consolas"/>
                <a:sym typeface="Consolas"/>
              </a:rPr>
              <a:t>T  H  I  S   W  A  S   F  V  O  !</a:t>
            </a:r>
            <a:endParaRPr dirty="0">
              <a:latin typeface="Consolas"/>
              <a:ea typeface="Consolas"/>
              <a:cs typeface="Consolas"/>
              <a:sym typeface="Consolas"/>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1090" name="Google Shape;1090;p17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lvl="0"/>
            <a:r>
              <a:rPr lang="en" dirty="0">
                <a:latin typeface="Consolas"/>
                <a:ea typeface="Consolas"/>
                <a:cs typeface="Consolas"/>
                <a:sym typeface="Consolas"/>
              </a:rPr>
              <a:t>T  H  I  S   W  A  S   F  U  O  !</a:t>
            </a:r>
            <a:endParaRPr dirty="0">
              <a:latin typeface="Consolas"/>
              <a:ea typeface="Consolas"/>
              <a:cs typeface="Consolas"/>
              <a:sym typeface="Consolas"/>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1089">
          <a:extLst>
            <a:ext uri="{FF2B5EF4-FFF2-40B4-BE49-F238E27FC236}">
              <a16:creationId xmlns:a16="http://schemas.microsoft.com/office/drawing/2014/main" id="{F005C33D-B912-9A73-8ACE-A8C936BAD05D}"/>
            </a:ext>
          </a:extLst>
        </p:cNvPr>
        <p:cNvGrpSpPr/>
        <p:nvPr/>
      </p:nvGrpSpPr>
      <p:grpSpPr>
        <a:xfrm>
          <a:off x="0" y="0"/>
          <a:ext cx="0" cy="0"/>
          <a:chOff x="0" y="0"/>
          <a:chExt cx="0" cy="0"/>
        </a:xfrm>
      </p:grpSpPr>
      <p:sp>
        <p:nvSpPr>
          <p:cNvPr id="1090" name="Google Shape;1090;p179">
            <a:extLst>
              <a:ext uri="{FF2B5EF4-FFF2-40B4-BE49-F238E27FC236}">
                <a16:creationId xmlns:a16="http://schemas.microsoft.com/office/drawing/2014/main" id="{A1EDCE1C-2A70-4BD1-FC30-E5343A196116}"/>
              </a:ext>
            </a:extLst>
          </p:cNvPr>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lvl="0"/>
            <a:r>
              <a:rPr lang="en" dirty="0">
                <a:latin typeface="Consolas"/>
                <a:ea typeface="Consolas"/>
                <a:cs typeface="Consolas"/>
                <a:sym typeface="Consolas"/>
              </a:rPr>
              <a:t>T  H  I  S   W  A  S   F  U  N  !</a:t>
            </a:r>
            <a:endParaRPr dirty="0">
              <a:latin typeface="Consolas"/>
              <a:ea typeface="Consolas"/>
              <a:cs typeface="Consolas"/>
              <a:sym typeface="Consolas"/>
            </a:endParaRPr>
          </a:p>
        </p:txBody>
      </p:sp>
    </p:spTree>
    <p:extLst>
      <p:ext uri="{BB962C8B-B14F-4D97-AF65-F5344CB8AC3E}">
        <p14:creationId xmlns:p14="http://schemas.microsoft.com/office/powerpoint/2010/main" val="116835668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94"/>
        <p:cNvGrpSpPr/>
        <p:nvPr/>
      </p:nvGrpSpPr>
      <p:grpSpPr>
        <a:xfrm>
          <a:off x="0" y="0"/>
          <a:ext cx="0" cy="0"/>
          <a:chOff x="0" y="0"/>
          <a:chExt cx="0" cy="0"/>
        </a:xfrm>
      </p:grpSpPr>
      <p:pic>
        <p:nvPicPr>
          <p:cNvPr id="3" name="Picture 2" descr="A cartoon of a yellow rubber duck on a bomb&#10;&#10;AI-generated content may be incorrect.">
            <a:extLst>
              <a:ext uri="{FF2B5EF4-FFF2-40B4-BE49-F238E27FC236}">
                <a16:creationId xmlns:a16="http://schemas.microsoft.com/office/drawing/2014/main" id="{B69F2EEE-076D-260A-C613-D53CAB1C378C}"/>
              </a:ext>
            </a:extLst>
          </p:cNvPr>
          <p:cNvPicPr>
            <a:picLocks noChangeAspect="1"/>
          </p:cNvPicPr>
          <p:nvPr/>
        </p:nvPicPr>
        <p:blipFill>
          <a:blip r:embed="rId3"/>
          <a:stretch>
            <a:fillRect/>
          </a:stretch>
        </p:blipFill>
        <p:spPr>
          <a:xfrm>
            <a:off x="2000250" y="0"/>
            <a:ext cx="5143500" cy="51435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onsolas"/>
                <a:ea typeface="Consolas"/>
                <a:cs typeface="Consolas"/>
                <a:sym typeface="Consolas"/>
              </a:rPr>
              <a:t>T  H  I  S   I  S   C  S  5  0</a:t>
            </a:r>
            <a:endParaRPr>
              <a:latin typeface="Consolas"/>
              <a:ea typeface="Consolas"/>
              <a:cs typeface="Consolas"/>
              <a:sym typeface="Consolas"/>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1099"/>
        <p:cNvGrpSpPr/>
        <p:nvPr/>
      </p:nvGrpSpPr>
      <p:grpSpPr>
        <a:xfrm>
          <a:off x="0" y="0"/>
          <a:ext cx="0" cy="0"/>
          <a:chOff x="0" y="0"/>
          <a:chExt cx="0" cy="0"/>
        </a:xfrm>
      </p:grpSpPr>
      <p:sp>
        <p:nvSpPr>
          <p:cNvPr id="2" name="TextBox 1">
            <a:extLst>
              <a:ext uri="{FF2B5EF4-FFF2-40B4-BE49-F238E27FC236}">
                <a16:creationId xmlns:a16="http://schemas.microsoft.com/office/drawing/2014/main" id="{C23DA511-E620-2F20-A381-325F2CE8F5E1}"/>
              </a:ext>
            </a:extLst>
          </p:cNvPr>
          <p:cNvSpPr txBox="1"/>
          <p:nvPr/>
        </p:nvSpPr>
        <p:spPr>
          <a:xfrm>
            <a:off x="921001" y="2110085"/>
            <a:ext cx="7301999" cy="923330"/>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5400" dirty="0">
                <a:solidFill>
                  <a:schemeClr val="tx1"/>
                </a:solidFill>
              </a:rPr>
              <a:t>Computing Technology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30"/>
          <p:cNvSpPr/>
          <p:nvPr/>
        </p:nvSpPr>
        <p:spPr>
          <a:xfrm>
            <a:off x="3209457" y="1232100"/>
            <a:ext cx="2676600" cy="2679300"/>
          </a:xfrm>
          <a:prstGeom prst="rect">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0"/>
          <p:cNvSpPr txBox="1"/>
          <p:nvPr/>
        </p:nvSpPr>
        <p:spPr>
          <a:xfrm>
            <a:off x="82525" y="2195550"/>
            <a:ext cx="3126900" cy="752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900">
                <a:solidFill>
                  <a:srgbClr val="FFFFFF"/>
                </a:solidFill>
              </a:rPr>
              <a:t>source code</a:t>
            </a:r>
            <a:r>
              <a:rPr lang="en" sz="3600">
                <a:solidFill>
                  <a:srgbClr val="FFFFFF"/>
                </a:solidFill>
              </a:rPr>
              <a:t> →  </a:t>
            </a:r>
            <a:endParaRPr sz="3600">
              <a:solidFill>
                <a:srgbClr val="FFFFFF"/>
              </a:solidFill>
            </a:endParaRPr>
          </a:p>
        </p:txBody>
      </p:sp>
      <p:sp>
        <p:nvSpPr>
          <p:cNvPr id="139" name="Google Shape;139;p30"/>
          <p:cNvSpPr txBox="1"/>
          <p:nvPr/>
        </p:nvSpPr>
        <p:spPr>
          <a:xfrm>
            <a:off x="5886047" y="2195550"/>
            <a:ext cx="3258000" cy="75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FF"/>
                </a:solidFill>
              </a:rPr>
              <a:t> → </a:t>
            </a:r>
            <a:r>
              <a:rPr lang="en" sz="2900">
                <a:solidFill>
                  <a:srgbClr val="FFFFFF"/>
                </a:solidFill>
              </a:rPr>
              <a:t>machine code</a:t>
            </a:r>
            <a:endParaRPr sz="2900">
              <a:solidFill>
                <a:srgbClr val="FFFFFF"/>
              </a:solidFill>
            </a:endParaRPr>
          </a:p>
        </p:txBody>
      </p:sp>
      <p:sp>
        <p:nvSpPr>
          <p:cNvPr id="140" name="Google Shape;140;p3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900"/>
              <a:t>compiler</a:t>
            </a:r>
            <a:endParaRPr sz="29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1"/>
          <p:cNvSpPr txBox="1">
            <a:spLocks noGrp="1"/>
          </p:cNvSpPr>
          <p:nvPr>
            <p:ph type="body" idx="1"/>
          </p:nvPr>
        </p:nvSpPr>
        <p:spPr>
          <a:xfrm>
            <a:off x="2608950" y="1456200"/>
            <a:ext cx="3926100" cy="22311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#include &lt;stdio.h&gt;</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int main(void)</a:t>
            </a:r>
            <a:br>
              <a:rPr lang="en">
                <a:solidFill>
                  <a:srgbClr val="FFFFFF"/>
                </a:solidFill>
                <a:latin typeface="Consolas"/>
                <a:ea typeface="Consolas"/>
                <a:cs typeface="Consolas"/>
                <a:sym typeface="Consolas"/>
              </a:rPr>
            </a:b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    printf("hello, world\n");</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a:t>
            </a:r>
            <a:endParaRPr>
              <a:latin typeface="Consolas"/>
              <a:ea typeface="Consolas"/>
              <a:cs typeface="Consolas"/>
              <a:sym typeface="Consola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58"/>
        <p:cNvGrpSpPr/>
        <p:nvPr/>
      </p:nvGrpSpPr>
      <p:grpSpPr>
        <a:xfrm>
          <a:off x="0" y="0"/>
          <a:ext cx="0" cy="0"/>
          <a:chOff x="0" y="0"/>
          <a:chExt cx="0" cy="0"/>
        </a:xfrm>
      </p:grpSpPr>
      <p:sp>
        <p:nvSpPr>
          <p:cNvPr id="59" name="Google Shape;59;p14"/>
          <p:cNvSpPr txBox="1">
            <a:spLocks noGrp="1"/>
          </p:cNvSpPr>
          <p:nvPr>
            <p:ph type="body" idx="1"/>
          </p:nvPr>
        </p:nvSpPr>
        <p:spPr>
          <a:xfrm>
            <a:off x="311700" y="1152475"/>
            <a:ext cx="8832300" cy="34164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chemeClr val="dk1"/>
              </a:buClr>
              <a:buSzPts val="1700"/>
              <a:buChar char="●"/>
            </a:pPr>
            <a:r>
              <a:rPr lang="en" sz="1700" dirty="0">
                <a:solidFill>
                  <a:schemeClr val="dk1"/>
                </a:solidFill>
              </a:rPr>
              <a:t>We'll take a break partway through class, with snacks! 🐘🦒🐪</a:t>
            </a:r>
            <a:endParaRPr sz="1700" dirty="0">
              <a:solidFill>
                <a:schemeClr val="dk1"/>
              </a:solidFill>
            </a:endParaRPr>
          </a:p>
          <a:p>
            <a:pPr marL="457200" lvl="0" indent="-336550" algn="l" rtl="0">
              <a:spcBef>
                <a:spcPts val="0"/>
              </a:spcBef>
              <a:spcAft>
                <a:spcPts val="0"/>
              </a:spcAft>
              <a:buClr>
                <a:schemeClr val="dk1"/>
              </a:buClr>
              <a:buSzPts val="1700"/>
              <a:buChar char="●"/>
            </a:pPr>
            <a:r>
              <a:rPr lang="en" sz="1700" dirty="0">
                <a:solidFill>
                  <a:schemeClr val="dk1"/>
                </a:solidFill>
              </a:rPr>
              <a:t>Looking for a </a:t>
            </a:r>
            <a:r>
              <a:rPr lang="en" sz="1700" dirty="0">
                <a:solidFill>
                  <a:srgbClr val="FFFF00"/>
                </a:solidFill>
              </a:rPr>
              <a:t>study buddy</a:t>
            </a:r>
            <a:r>
              <a:rPr lang="en" sz="1700" dirty="0">
                <a:solidFill>
                  <a:schemeClr val="dk1"/>
                </a:solidFill>
              </a:rPr>
              <a:t>?</a:t>
            </a:r>
            <a:endParaRPr sz="1700" dirty="0">
              <a:solidFill>
                <a:schemeClr val="dk1"/>
              </a:solidFill>
            </a:endParaRPr>
          </a:p>
          <a:p>
            <a:pPr lvl="0" indent="-336550">
              <a:buClr>
                <a:schemeClr val="dk1"/>
              </a:buClr>
              <a:buSzPts val="1700"/>
            </a:pPr>
            <a:r>
              <a:rPr lang="en-GB" sz="1600" dirty="0">
                <a:solidFill>
                  <a:srgbClr val="FFFF00"/>
                </a:solidFill>
              </a:rPr>
              <a:t>Computing Technology </a:t>
            </a:r>
            <a:r>
              <a:rPr lang="en" sz="1700" dirty="0">
                <a:solidFill>
                  <a:srgbClr val="FFFF00"/>
                </a:solidFill>
              </a:rPr>
              <a:t>Lunch</a:t>
            </a:r>
            <a:r>
              <a:rPr lang="en" sz="1700" dirty="0">
                <a:solidFill>
                  <a:schemeClr val="dk1"/>
                </a:solidFill>
              </a:rPr>
              <a:t>...</a:t>
            </a:r>
            <a:endParaRPr sz="1700" dirty="0">
              <a:solidFill>
                <a:schemeClr val="dk1"/>
              </a:solidFill>
            </a:endParaRPr>
          </a:p>
        </p:txBody>
      </p:sp>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r>
              <a:rPr lang="en-GB" dirty="0">
                <a:solidFill>
                  <a:schemeClr val="tx1"/>
                </a:solidFill>
              </a:rPr>
              <a:t>Computing Technology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2"/>
          <p:cNvSpPr txBox="1"/>
          <p:nvPr/>
        </p:nvSpPr>
        <p:spPr>
          <a:xfrm>
            <a:off x="0" y="1072350"/>
            <a:ext cx="9144000" cy="2998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rgbClr val="FFFFFF"/>
                </a:solidFill>
                <a:latin typeface="Consolas"/>
                <a:ea typeface="Consolas"/>
                <a:cs typeface="Consolas"/>
                <a:sym typeface="Consolas"/>
              </a:rPr>
              <a:t>01111111 01000101 01001100 01000110 00000010 00000001 00000001 00000000</a:t>
            </a:r>
            <a:br>
              <a:rPr lang="en" sz="1800">
                <a:solidFill>
                  <a:srgbClr val="FFFFFF"/>
                </a:solidFill>
                <a:latin typeface="Consolas"/>
                <a:ea typeface="Consolas"/>
                <a:cs typeface="Consolas"/>
                <a:sym typeface="Consolas"/>
              </a:rPr>
            </a:br>
            <a:r>
              <a:rPr lang="en" sz="1800">
                <a:solidFill>
                  <a:srgbClr val="FFFFFF"/>
                </a:solidFill>
                <a:latin typeface="Consolas"/>
                <a:ea typeface="Consolas"/>
                <a:cs typeface="Consolas"/>
                <a:sym typeface="Consolas"/>
              </a:rPr>
              <a:t>00000000 00000000 00000000 00000000 00000000 00000000 00000000 00000000</a:t>
            </a:r>
            <a:br>
              <a:rPr lang="en" sz="1800">
                <a:solidFill>
                  <a:srgbClr val="FFFFFF"/>
                </a:solidFill>
                <a:latin typeface="Consolas"/>
                <a:ea typeface="Consolas"/>
                <a:cs typeface="Consolas"/>
                <a:sym typeface="Consolas"/>
              </a:rPr>
            </a:br>
            <a:r>
              <a:rPr lang="en" sz="1800">
                <a:solidFill>
                  <a:srgbClr val="FFFFFF"/>
                </a:solidFill>
                <a:latin typeface="Consolas"/>
                <a:ea typeface="Consolas"/>
                <a:cs typeface="Consolas"/>
                <a:sym typeface="Consolas"/>
              </a:rPr>
              <a:t>00000010 00000000 00111110 00000000 00000001 00000000 00000000 00000000</a:t>
            </a:r>
            <a:br>
              <a:rPr lang="en" sz="1800">
                <a:solidFill>
                  <a:srgbClr val="FFFFFF"/>
                </a:solidFill>
                <a:latin typeface="Consolas"/>
                <a:ea typeface="Consolas"/>
                <a:cs typeface="Consolas"/>
                <a:sym typeface="Consolas"/>
              </a:rPr>
            </a:br>
            <a:r>
              <a:rPr lang="en" sz="1800">
                <a:solidFill>
                  <a:srgbClr val="FFFFFF"/>
                </a:solidFill>
                <a:latin typeface="Consolas"/>
                <a:ea typeface="Consolas"/>
                <a:cs typeface="Consolas"/>
                <a:sym typeface="Consolas"/>
              </a:rPr>
              <a:t>10110000 00000101 01000000 00000000 00000000 00000000 00000000 00000000</a:t>
            </a:r>
            <a:br>
              <a:rPr lang="en" sz="1800">
                <a:solidFill>
                  <a:srgbClr val="FFFFFF"/>
                </a:solidFill>
                <a:latin typeface="Consolas"/>
                <a:ea typeface="Consolas"/>
                <a:cs typeface="Consolas"/>
                <a:sym typeface="Consolas"/>
              </a:rPr>
            </a:br>
            <a:r>
              <a:rPr lang="en" sz="1800">
                <a:solidFill>
                  <a:srgbClr val="FFFFFF"/>
                </a:solidFill>
                <a:latin typeface="Consolas"/>
                <a:ea typeface="Consolas"/>
                <a:cs typeface="Consolas"/>
                <a:sym typeface="Consolas"/>
              </a:rPr>
              <a:t>01000000 00000000 00000000 00000000 00000000 00000000 00000000 00000000</a:t>
            </a:r>
            <a:br>
              <a:rPr lang="en" sz="1800">
                <a:solidFill>
                  <a:srgbClr val="FFFFFF"/>
                </a:solidFill>
                <a:latin typeface="Consolas"/>
                <a:ea typeface="Consolas"/>
                <a:cs typeface="Consolas"/>
                <a:sym typeface="Consolas"/>
              </a:rPr>
            </a:br>
            <a:r>
              <a:rPr lang="en" sz="1800">
                <a:solidFill>
                  <a:srgbClr val="FFFFFF"/>
                </a:solidFill>
                <a:latin typeface="Consolas"/>
                <a:ea typeface="Consolas"/>
                <a:cs typeface="Consolas"/>
                <a:sym typeface="Consolas"/>
              </a:rPr>
              <a:t>11010000 00010011 00000000 00000000 00000000 00000000 00000000 00000000</a:t>
            </a:r>
            <a:br>
              <a:rPr lang="en" sz="1800">
                <a:solidFill>
                  <a:srgbClr val="FFFFFF"/>
                </a:solidFill>
                <a:latin typeface="Consolas"/>
                <a:ea typeface="Consolas"/>
                <a:cs typeface="Consolas"/>
                <a:sym typeface="Consolas"/>
              </a:rPr>
            </a:br>
            <a:r>
              <a:rPr lang="en" sz="1800">
                <a:solidFill>
                  <a:srgbClr val="FFFFFF"/>
                </a:solidFill>
                <a:latin typeface="Consolas"/>
                <a:ea typeface="Consolas"/>
                <a:cs typeface="Consolas"/>
                <a:sym typeface="Consolas"/>
              </a:rPr>
              <a:t>00000000 00000000 00000000 00000000 01000000 00000000 00111000 00000000</a:t>
            </a:r>
            <a:br>
              <a:rPr lang="en" sz="1800">
                <a:solidFill>
                  <a:srgbClr val="FFFFFF"/>
                </a:solidFill>
                <a:latin typeface="Consolas"/>
                <a:ea typeface="Consolas"/>
                <a:cs typeface="Consolas"/>
                <a:sym typeface="Consolas"/>
              </a:rPr>
            </a:br>
            <a:r>
              <a:rPr lang="en" sz="1800">
                <a:solidFill>
                  <a:srgbClr val="FFFFFF"/>
                </a:solidFill>
                <a:latin typeface="Consolas"/>
                <a:ea typeface="Consolas"/>
                <a:cs typeface="Consolas"/>
                <a:sym typeface="Consolas"/>
              </a:rPr>
              <a:t>00001001 00000000 01000000 00000000 00100100 00000000 00100001 00000000</a:t>
            </a:r>
            <a:br>
              <a:rPr lang="en" sz="1800">
                <a:solidFill>
                  <a:srgbClr val="FFFFFF"/>
                </a:solidFill>
                <a:latin typeface="Consolas"/>
                <a:ea typeface="Consolas"/>
                <a:cs typeface="Consolas"/>
                <a:sym typeface="Consolas"/>
              </a:rPr>
            </a:br>
            <a:r>
              <a:rPr lang="en" sz="1800">
                <a:solidFill>
                  <a:srgbClr val="FFFFFF"/>
                </a:solidFill>
                <a:latin typeface="Consolas"/>
                <a:ea typeface="Consolas"/>
                <a:cs typeface="Consolas"/>
                <a:sym typeface="Consolas"/>
              </a:rPr>
              <a:t>00000110 00000000 00000000 00000000 00000101 00000000 00000000 00000000</a:t>
            </a:r>
            <a:br>
              <a:rPr lang="en" sz="1800">
                <a:solidFill>
                  <a:srgbClr val="FFFFFF"/>
                </a:solidFill>
                <a:latin typeface="Consolas"/>
                <a:ea typeface="Consolas"/>
                <a:cs typeface="Consolas"/>
                <a:sym typeface="Consolas"/>
              </a:rPr>
            </a:br>
            <a:r>
              <a:rPr lang="en" sz="1800">
                <a:solidFill>
                  <a:srgbClr val="FFFFFF"/>
                </a:solidFill>
                <a:latin typeface="Consolas"/>
                <a:ea typeface="Consolas"/>
                <a:cs typeface="Consolas"/>
                <a:sym typeface="Consolas"/>
              </a:rPr>
              <a:t>01000000 00000000 00000000 00000000 00000000 00000000 00000000 00000000</a:t>
            </a:r>
            <a:br>
              <a:rPr lang="en" sz="1800">
                <a:solidFill>
                  <a:srgbClr val="FFFFFF"/>
                </a:solidFill>
                <a:latin typeface="Consolas"/>
                <a:ea typeface="Consolas"/>
                <a:cs typeface="Consolas"/>
                <a:sym typeface="Consolas"/>
              </a:rPr>
            </a:br>
            <a:r>
              <a:rPr lang="en" sz="1800">
                <a:solidFill>
                  <a:srgbClr val="FFFFFF"/>
                </a:solidFill>
                <a:latin typeface="Consolas"/>
                <a:ea typeface="Consolas"/>
                <a:cs typeface="Consolas"/>
                <a:sym typeface="Consolas"/>
              </a:rPr>
              <a:t>01000000 00000000 01000000 00000000 00000000 00000000 00000000 00000000</a:t>
            </a:r>
            <a:br>
              <a:rPr lang="en" sz="1800">
                <a:solidFill>
                  <a:srgbClr val="FFFFFF"/>
                </a:solidFill>
                <a:latin typeface="Consolas"/>
                <a:ea typeface="Consolas"/>
                <a:cs typeface="Consolas"/>
                <a:sym typeface="Consolas"/>
              </a:rPr>
            </a:br>
            <a:r>
              <a:rPr lang="en" sz="1800">
                <a:solidFill>
                  <a:srgbClr val="FFFFFF"/>
                </a:solidFill>
                <a:latin typeface="Consolas"/>
                <a:ea typeface="Consolas"/>
                <a:cs typeface="Consolas"/>
                <a:sym typeface="Consolas"/>
              </a:rPr>
              <a:t>01000000 00000000 01000000 00000000 00000000 00000000 00000000 00000000</a:t>
            </a:r>
            <a:br>
              <a:rPr lang="en" sz="1800">
                <a:solidFill>
                  <a:srgbClr val="FFFFFF"/>
                </a:solidFill>
                <a:latin typeface="Consolas"/>
                <a:ea typeface="Consolas"/>
                <a:cs typeface="Consolas"/>
                <a:sym typeface="Consolas"/>
              </a:rPr>
            </a:br>
            <a:r>
              <a:rPr lang="en" sz="1800">
                <a:solidFill>
                  <a:srgbClr val="FFFFFF"/>
                </a:solidFill>
                <a:latin typeface="Consolas"/>
                <a:ea typeface="Consolas"/>
                <a:cs typeface="Consolas"/>
                <a:sym typeface="Consolas"/>
              </a:rPr>
              <a:t>11111000 00000001 00000000 00000000 00000000 00000000 00000000 00000000</a:t>
            </a:r>
            <a:br>
              <a:rPr lang="en" sz="1800">
                <a:solidFill>
                  <a:srgbClr val="FFFFFF"/>
                </a:solidFill>
                <a:latin typeface="Consolas"/>
                <a:ea typeface="Consolas"/>
                <a:cs typeface="Consolas"/>
                <a:sym typeface="Consolas"/>
              </a:rPr>
            </a:br>
            <a:r>
              <a:rPr lang="en" sz="1800">
                <a:solidFill>
                  <a:srgbClr val="FFFFFF"/>
                </a:solidFill>
                <a:latin typeface="Consolas"/>
                <a:ea typeface="Consolas"/>
                <a:cs typeface="Consolas"/>
                <a:sym typeface="Consolas"/>
              </a:rPr>
              <a:t>11111000 00000001 00000000 00000000 00000000 00000000 00000000 00000000</a:t>
            </a:r>
            <a:br>
              <a:rPr lang="en" sz="1800">
                <a:solidFill>
                  <a:srgbClr val="FFFFFF"/>
                </a:solidFill>
                <a:latin typeface="Consolas"/>
                <a:ea typeface="Consolas"/>
                <a:cs typeface="Consolas"/>
                <a:sym typeface="Consolas"/>
              </a:rPr>
            </a:br>
            <a:r>
              <a:rPr lang="en" sz="1800">
                <a:solidFill>
                  <a:srgbClr val="FFFFFF"/>
                </a:solidFill>
                <a:latin typeface="Consolas"/>
                <a:ea typeface="Consolas"/>
                <a:cs typeface="Consolas"/>
                <a:sym typeface="Consolas"/>
              </a:rPr>
              <a:t>00001000 00000000 00000000 00000000 00000000 00000000 00000000 00000000</a:t>
            </a:r>
            <a:br>
              <a:rPr lang="en" sz="1800">
                <a:solidFill>
                  <a:srgbClr val="FFFFFF"/>
                </a:solidFill>
                <a:latin typeface="Consolas"/>
                <a:ea typeface="Consolas"/>
                <a:cs typeface="Consolas"/>
                <a:sym typeface="Consolas"/>
              </a:rPr>
            </a:br>
            <a:r>
              <a:rPr lang="en" sz="1800">
                <a:solidFill>
                  <a:srgbClr val="FFFFFF"/>
                </a:solidFill>
                <a:latin typeface="Consolas"/>
                <a:ea typeface="Consolas"/>
                <a:cs typeface="Consolas"/>
                <a:sym typeface="Consolas"/>
              </a:rPr>
              <a:t>00000011 00000000 00000000 00000000 00000100 00000000 00000000 00000000</a:t>
            </a:r>
            <a:br>
              <a:rPr lang="en" sz="1800">
                <a:solidFill>
                  <a:srgbClr val="FFFFFF"/>
                </a:solidFill>
                <a:latin typeface="Consolas"/>
                <a:ea typeface="Consolas"/>
                <a:cs typeface="Consolas"/>
                <a:sym typeface="Consolas"/>
              </a:rPr>
            </a:br>
            <a:r>
              <a:rPr lang="en" sz="1800">
                <a:solidFill>
                  <a:srgbClr val="FFFFFF"/>
                </a:solidFill>
                <a:latin typeface="Consolas"/>
                <a:ea typeface="Consolas"/>
                <a:cs typeface="Consolas"/>
                <a:sym typeface="Consolas"/>
              </a:rPr>
              <a:t>00111000 00000010 00000000 00000000 00000000 00000000 00000000 00000000</a:t>
            </a:r>
            <a:br>
              <a:rPr lang="en" sz="1800">
                <a:solidFill>
                  <a:srgbClr val="FFFFFF"/>
                </a:solidFill>
                <a:latin typeface="Consolas"/>
                <a:ea typeface="Consolas"/>
                <a:cs typeface="Consolas"/>
                <a:sym typeface="Consolas"/>
              </a:rPr>
            </a:br>
            <a:r>
              <a:rPr lang="en" sz="1800">
                <a:solidFill>
                  <a:srgbClr val="FFFFFF"/>
                </a:solidFill>
                <a:latin typeface="Consolas"/>
                <a:ea typeface="Consolas"/>
                <a:cs typeface="Consolas"/>
                <a:sym typeface="Consolas"/>
              </a:rPr>
              <a:t>...</a:t>
            </a:r>
            <a:endParaRPr sz="1800">
              <a:solidFill>
                <a:srgbClr val="FFFFFF"/>
              </a:solidFill>
              <a:latin typeface="Consolas"/>
              <a:ea typeface="Consolas"/>
              <a:cs typeface="Consolas"/>
              <a:sym typeface="Consola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latin typeface="Consolas"/>
                <a:ea typeface="Consolas"/>
                <a:cs typeface="Consolas"/>
                <a:sym typeface="Consolas"/>
              </a:rPr>
              <a:t>make hello</a:t>
            </a:r>
            <a:endParaRPr>
              <a:solidFill>
                <a:srgbClr val="FFFFFF"/>
              </a:solidFill>
              <a:latin typeface="Consolas"/>
              <a:ea typeface="Consolas"/>
              <a:cs typeface="Consolas"/>
              <a:sym typeface="Consolas"/>
            </a:endParaRPr>
          </a:p>
          <a:p>
            <a:pPr marL="0" lvl="0" indent="0" algn="l" rtl="0">
              <a:spcBef>
                <a:spcPts val="1600"/>
              </a:spcBef>
              <a:spcAft>
                <a:spcPts val="1600"/>
              </a:spcAft>
              <a:buNone/>
            </a:pPr>
            <a:r>
              <a:rPr lang="en">
                <a:solidFill>
                  <a:srgbClr val="FFFFFF"/>
                </a:solidFill>
                <a:latin typeface="Consolas"/>
                <a:ea typeface="Consolas"/>
                <a:cs typeface="Consolas"/>
                <a:sym typeface="Consolas"/>
              </a:rPr>
              <a:t>./hello</a:t>
            </a:r>
            <a:endParaRPr>
              <a:solidFill>
                <a:srgbClr val="FFFFFF"/>
              </a:solidFill>
              <a:latin typeface="Consolas"/>
              <a:ea typeface="Consolas"/>
              <a:cs typeface="Consolas"/>
              <a:sym typeface="Consola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latin typeface="Consolas"/>
                <a:ea typeface="Consolas"/>
                <a:cs typeface="Consolas"/>
                <a:sym typeface="Consolas"/>
              </a:rPr>
              <a:t>clang hello.c</a:t>
            </a:r>
            <a:endParaRPr>
              <a:solidFill>
                <a:srgbClr val="FFFFFF"/>
              </a:solidFill>
              <a:latin typeface="Consolas"/>
              <a:ea typeface="Consolas"/>
              <a:cs typeface="Consolas"/>
              <a:sym typeface="Consolas"/>
            </a:endParaRPr>
          </a:p>
          <a:p>
            <a:pPr marL="0" lvl="0" indent="0" algn="l" rtl="0">
              <a:spcBef>
                <a:spcPts val="1600"/>
              </a:spcBef>
              <a:spcAft>
                <a:spcPts val="1600"/>
              </a:spcAft>
              <a:buNone/>
            </a:pPr>
            <a:r>
              <a:rPr lang="en">
                <a:solidFill>
                  <a:srgbClr val="FFFFFF"/>
                </a:solidFill>
                <a:latin typeface="Consolas"/>
                <a:ea typeface="Consolas"/>
                <a:cs typeface="Consolas"/>
                <a:sym typeface="Consolas"/>
              </a:rPr>
              <a:t>./a.out</a:t>
            </a:r>
            <a:endParaRPr>
              <a:solidFill>
                <a:srgbClr val="FFFFFF"/>
              </a:solidFill>
              <a:latin typeface="Consolas"/>
              <a:ea typeface="Consolas"/>
              <a:cs typeface="Consolas"/>
              <a:sym typeface="Consola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latin typeface="Consolas"/>
                <a:ea typeface="Consolas"/>
                <a:cs typeface="Consolas"/>
                <a:sym typeface="Consolas"/>
              </a:rPr>
              <a:t>clang -o hello hello.c</a:t>
            </a:r>
            <a:endParaRPr>
              <a:solidFill>
                <a:srgbClr val="FFFFFF"/>
              </a:solidFill>
              <a:latin typeface="Consolas"/>
              <a:ea typeface="Consolas"/>
              <a:cs typeface="Consolas"/>
              <a:sym typeface="Consolas"/>
            </a:endParaRPr>
          </a:p>
          <a:p>
            <a:pPr marL="0" lvl="0" indent="0" algn="l" rtl="0">
              <a:spcBef>
                <a:spcPts val="1600"/>
              </a:spcBef>
              <a:spcAft>
                <a:spcPts val="1600"/>
              </a:spcAft>
              <a:buNone/>
            </a:pPr>
            <a:r>
              <a:rPr lang="en">
                <a:solidFill>
                  <a:srgbClr val="FFFFFF"/>
                </a:solidFill>
                <a:latin typeface="Consolas"/>
                <a:ea typeface="Consolas"/>
                <a:cs typeface="Consolas"/>
                <a:sym typeface="Consolas"/>
              </a:rPr>
              <a:t>./hello</a:t>
            </a:r>
            <a:endParaRPr>
              <a:solidFill>
                <a:srgbClr val="FFFFFF"/>
              </a:solidFill>
              <a:latin typeface="Consolas"/>
              <a:ea typeface="Consolas"/>
              <a:cs typeface="Consolas"/>
              <a:sym typeface="Consola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6"/>
          <p:cNvSpPr txBox="1">
            <a:spLocks noGrp="1"/>
          </p:cNvSpPr>
          <p:nvPr>
            <p:ph type="body" idx="1"/>
          </p:nvPr>
        </p:nvSpPr>
        <p:spPr>
          <a:xfrm>
            <a:off x="199000" y="230325"/>
            <a:ext cx="8520600" cy="4693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#include &lt;stdio.h&gt;</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int main(void)</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    printf("hello, world\n");</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7"/>
          <p:cNvSpPr txBox="1">
            <a:spLocks noGrp="1"/>
          </p:cNvSpPr>
          <p:nvPr>
            <p:ph type="body" idx="1"/>
          </p:nvPr>
        </p:nvSpPr>
        <p:spPr>
          <a:xfrm>
            <a:off x="199000" y="230325"/>
            <a:ext cx="8520600" cy="4693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#include &lt;cs50.h&gt;</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#include &lt;stdio.h&gt;</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int main(void)</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    string name = get_string("What's your name? ");</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    printf("hello, %s\n", name);</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latin typeface="Consolas"/>
                <a:ea typeface="Consolas"/>
                <a:cs typeface="Consolas"/>
                <a:sym typeface="Consolas"/>
              </a:rPr>
              <a:t>clang -o hello hello.c -lcs50</a:t>
            </a:r>
            <a:endParaRPr>
              <a:solidFill>
                <a:srgbClr val="FFFFFF"/>
              </a:solidFill>
              <a:latin typeface="Consolas"/>
              <a:ea typeface="Consolas"/>
              <a:cs typeface="Consolas"/>
              <a:sym typeface="Consolas"/>
            </a:endParaRPr>
          </a:p>
          <a:p>
            <a:pPr marL="0" lvl="0" indent="0" algn="l" rtl="0">
              <a:spcBef>
                <a:spcPts val="1600"/>
              </a:spcBef>
              <a:spcAft>
                <a:spcPts val="1600"/>
              </a:spcAft>
              <a:buNone/>
            </a:pPr>
            <a:r>
              <a:rPr lang="en">
                <a:solidFill>
                  <a:srgbClr val="FFFFFF"/>
                </a:solidFill>
                <a:latin typeface="Consolas"/>
                <a:ea typeface="Consolas"/>
                <a:cs typeface="Consolas"/>
                <a:sym typeface="Consolas"/>
              </a:rPr>
              <a:t>./hello</a:t>
            </a:r>
            <a:endParaRPr>
              <a:solidFill>
                <a:srgbClr val="FFFFFF"/>
              </a:solidFill>
              <a:latin typeface="Consolas"/>
              <a:ea typeface="Consolas"/>
              <a:cs typeface="Consolas"/>
              <a:sym typeface="Consola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latin typeface="Consolas"/>
                <a:ea typeface="Consolas"/>
                <a:cs typeface="Consolas"/>
                <a:sym typeface="Consolas"/>
              </a:rPr>
              <a:t>make hello</a:t>
            </a:r>
            <a:endParaRPr>
              <a:solidFill>
                <a:srgbClr val="FFFFFF"/>
              </a:solidFill>
              <a:latin typeface="Consolas"/>
              <a:ea typeface="Consolas"/>
              <a:cs typeface="Consolas"/>
              <a:sym typeface="Consolas"/>
            </a:endParaRPr>
          </a:p>
          <a:p>
            <a:pPr marL="0" lvl="0" indent="0" algn="l" rtl="0">
              <a:spcBef>
                <a:spcPts val="1600"/>
              </a:spcBef>
              <a:spcAft>
                <a:spcPts val="1600"/>
              </a:spcAft>
              <a:buNone/>
            </a:pPr>
            <a:r>
              <a:rPr lang="en">
                <a:solidFill>
                  <a:srgbClr val="FFFFFF"/>
                </a:solidFill>
                <a:latin typeface="Consolas"/>
                <a:ea typeface="Consolas"/>
                <a:cs typeface="Consolas"/>
                <a:sym typeface="Consolas"/>
              </a:rPr>
              <a:t>./hello</a:t>
            </a:r>
            <a:endParaRPr>
              <a:solidFill>
                <a:srgbClr val="FFFFFF"/>
              </a:solidFill>
              <a:latin typeface="Consolas"/>
              <a:ea typeface="Consolas"/>
              <a:cs typeface="Consolas"/>
              <a:sym typeface="Consola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a:p>
            <a:pPr marL="0" lvl="0" indent="0" algn="l" rtl="0">
              <a:spcBef>
                <a:spcPts val="1600"/>
              </a:spcBef>
              <a:spcAft>
                <a:spcPts val="0"/>
              </a:spcAft>
              <a:buNone/>
            </a:pPr>
            <a:r>
              <a:rPr lang="en">
                <a:solidFill>
                  <a:srgbClr val="FFFFFF"/>
                </a:solidFill>
              </a:rPr>
              <a:t>compiling</a:t>
            </a:r>
            <a:endParaRPr>
              <a:solidFill>
                <a:srgbClr val="FFFFFF"/>
              </a:solidFill>
            </a:endParaRPr>
          </a:p>
          <a:p>
            <a:pPr marL="0" lvl="0" indent="0" algn="l" rtl="0">
              <a:spcBef>
                <a:spcPts val="1600"/>
              </a:spcBef>
              <a:spcAft>
                <a:spcPts val="0"/>
              </a:spcAft>
              <a:buNone/>
            </a:pPr>
            <a:endParaRPr>
              <a:solidFill>
                <a:srgbClr val="FFFFFF"/>
              </a:solidFill>
            </a:endParaRPr>
          </a:p>
          <a:p>
            <a:pPr marL="0" lvl="0" indent="0" algn="l" rtl="0">
              <a:spcBef>
                <a:spcPts val="1600"/>
              </a:spcBef>
              <a:spcAft>
                <a:spcPts val="1600"/>
              </a:spcAft>
              <a:buNone/>
            </a:pPr>
            <a:endParaRPr>
              <a:solidFill>
                <a:srgbClr val="FFFFF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rPr>
              <a:t>preprocessing</a:t>
            </a:r>
            <a:endParaRPr>
              <a:solidFill>
                <a:srgbClr val="FFFFFF"/>
              </a:solidFill>
            </a:endParaRPr>
          </a:p>
          <a:p>
            <a:pPr marL="0" lvl="0" indent="0" algn="l" rtl="0">
              <a:spcBef>
                <a:spcPts val="1600"/>
              </a:spcBef>
              <a:spcAft>
                <a:spcPts val="0"/>
              </a:spcAft>
              <a:buNone/>
            </a:pPr>
            <a:r>
              <a:rPr lang="en">
                <a:solidFill>
                  <a:srgbClr val="FFFFFF"/>
                </a:solidFill>
              </a:rPr>
              <a:t>compiling</a:t>
            </a:r>
            <a:endParaRPr>
              <a:solidFill>
                <a:srgbClr val="FFFFFF"/>
              </a:solidFill>
            </a:endParaRPr>
          </a:p>
          <a:p>
            <a:pPr marL="0" lvl="0" indent="0" algn="l" rtl="0">
              <a:spcBef>
                <a:spcPts val="1600"/>
              </a:spcBef>
              <a:spcAft>
                <a:spcPts val="0"/>
              </a:spcAft>
              <a:buNone/>
            </a:pPr>
            <a:r>
              <a:rPr lang="en">
                <a:solidFill>
                  <a:srgbClr val="FFFFFF"/>
                </a:solidFill>
              </a:rPr>
              <a:t>assembling</a:t>
            </a:r>
            <a:endParaRPr>
              <a:solidFill>
                <a:srgbClr val="FFFFFF"/>
              </a:solidFill>
            </a:endParaRPr>
          </a:p>
          <a:p>
            <a:pPr marL="0" lvl="0" indent="0" algn="l" rtl="0">
              <a:spcBef>
                <a:spcPts val="1600"/>
              </a:spcBef>
              <a:spcAft>
                <a:spcPts val="1600"/>
              </a:spcAft>
              <a:buNone/>
            </a:pPr>
            <a:r>
              <a:rPr lang="en">
                <a:solidFill>
                  <a:srgbClr val="FFFFFF"/>
                </a:solidFill>
              </a:rPr>
              <a:t>linking</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2" name="TextBox 1">
            <a:extLst>
              <a:ext uri="{FF2B5EF4-FFF2-40B4-BE49-F238E27FC236}">
                <a16:creationId xmlns:a16="http://schemas.microsoft.com/office/drawing/2014/main" id="{84173A6F-4EC9-0550-300D-49127A29314F}"/>
              </a:ext>
            </a:extLst>
          </p:cNvPr>
          <p:cNvSpPr txBox="1"/>
          <p:nvPr/>
        </p:nvSpPr>
        <p:spPr>
          <a:xfrm>
            <a:off x="921001" y="2110085"/>
            <a:ext cx="7301999" cy="923330"/>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5400" dirty="0">
                <a:solidFill>
                  <a:schemeClr val="tx1"/>
                </a:solidFill>
              </a:rPr>
              <a:t>Computing Technology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000000"/>
                </a:solidFill>
                <a:highlight>
                  <a:schemeClr val="dk1"/>
                </a:highlight>
              </a:rPr>
              <a:t>preprocessing</a:t>
            </a:r>
            <a:endParaRPr>
              <a:solidFill>
                <a:srgbClr val="000000"/>
              </a:solidFill>
              <a:highlight>
                <a:schemeClr val="dk1"/>
              </a:highlight>
            </a:endParaRPr>
          </a:p>
          <a:p>
            <a:pPr marL="0" lvl="0" indent="0" algn="l" rtl="0">
              <a:spcBef>
                <a:spcPts val="1600"/>
              </a:spcBef>
              <a:spcAft>
                <a:spcPts val="0"/>
              </a:spcAft>
              <a:buNone/>
            </a:pPr>
            <a:r>
              <a:rPr lang="en">
                <a:solidFill>
                  <a:srgbClr val="FFFFFF"/>
                </a:solidFill>
              </a:rPr>
              <a:t>compiling</a:t>
            </a:r>
            <a:endParaRPr>
              <a:solidFill>
                <a:srgbClr val="FFFFFF"/>
              </a:solidFill>
            </a:endParaRPr>
          </a:p>
          <a:p>
            <a:pPr marL="0" lvl="0" indent="0" algn="l" rtl="0">
              <a:spcBef>
                <a:spcPts val="1600"/>
              </a:spcBef>
              <a:spcAft>
                <a:spcPts val="0"/>
              </a:spcAft>
              <a:buNone/>
            </a:pPr>
            <a:r>
              <a:rPr lang="en">
                <a:solidFill>
                  <a:srgbClr val="FFFFFF"/>
                </a:solidFill>
              </a:rPr>
              <a:t>assembling</a:t>
            </a:r>
            <a:endParaRPr>
              <a:solidFill>
                <a:srgbClr val="FFFFFF"/>
              </a:solidFill>
            </a:endParaRPr>
          </a:p>
          <a:p>
            <a:pPr marL="0" lvl="0" indent="0" algn="l" rtl="0">
              <a:spcBef>
                <a:spcPts val="1600"/>
              </a:spcBef>
              <a:spcAft>
                <a:spcPts val="1600"/>
              </a:spcAft>
              <a:buNone/>
            </a:pPr>
            <a:r>
              <a:rPr lang="en">
                <a:solidFill>
                  <a:srgbClr val="FFFFFF"/>
                </a:solidFill>
              </a:rPr>
              <a:t>linking</a:t>
            </a:r>
            <a:endParaRPr>
              <a:solidFill>
                <a:srgbClr val="FFFF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43"/>
          <p:cNvSpPr txBox="1">
            <a:spLocks noGrp="1"/>
          </p:cNvSpPr>
          <p:nvPr>
            <p:ph type="body" idx="1"/>
          </p:nvPr>
        </p:nvSpPr>
        <p:spPr>
          <a:xfrm>
            <a:off x="199000" y="230325"/>
            <a:ext cx="8520600" cy="4693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#include &lt;stdio.h&gt;</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void meow(void);</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int main(void)</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    for (int i = 0; i &lt; 3; i++)</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    {</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        meow();</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    }</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void meow(void)</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    printf("meow\n");</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4"/>
          <p:cNvSpPr txBox="1">
            <a:spLocks noGrp="1"/>
          </p:cNvSpPr>
          <p:nvPr>
            <p:ph type="body" idx="1"/>
          </p:nvPr>
        </p:nvSpPr>
        <p:spPr>
          <a:xfrm>
            <a:off x="199000" y="230325"/>
            <a:ext cx="8520600" cy="4693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#include &lt;stdio.h&gt;</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000000"/>
                </a:solidFill>
                <a:highlight>
                  <a:schemeClr val="dk1"/>
                </a:highlight>
                <a:latin typeface="Consolas"/>
                <a:ea typeface="Consolas"/>
                <a:cs typeface="Consolas"/>
                <a:sym typeface="Consolas"/>
              </a:rPr>
              <a:t>void meow(void);</a:t>
            </a:r>
            <a:endParaRPr>
              <a:solidFill>
                <a:srgbClr val="000000"/>
              </a:solidFill>
              <a:highlight>
                <a:schemeClr val="dk1"/>
              </a:highlight>
              <a:latin typeface="Consolas"/>
              <a:ea typeface="Consolas"/>
              <a:cs typeface="Consolas"/>
              <a:sym typeface="Consolas"/>
            </a:endParaRPr>
          </a:p>
          <a:p>
            <a:pPr marL="0" lvl="0" indent="0" algn="l" rtl="0">
              <a:lnSpc>
                <a:spcPct val="100000"/>
              </a:lnSpc>
              <a:spcBef>
                <a:spcPts val="0"/>
              </a:spcBef>
              <a:spcAft>
                <a:spcPts val="0"/>
              </a:spcAft>
              <a:buNone/>
            </a:pP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int main(void)</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    for (int i = 0; i &lt; 3; i++)</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    {</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        meow();</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    }</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void meow(void)</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    printf("meow\n");</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5"/>
          <p:cNvSpPr txBox="1">
            <a:spLocks noGrp="1"/>
          </p:cNvSpPr>
          <p:nvPr>
            <p:ph type="body" idx="1"/>
          </p:nvPr>
        </p:nvSpPr>
        <p:spPr>
          <a:xfrm>
            <a:off x="199000" y="230325"/>
            <a:ext cx="8520600" cy="4693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#include &lt;cs50.h&gt;</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#include &lt;stdio.h&gt;</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int main(void)</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    string name = get_string("What's your name? ");</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    printf("hello, %s\n", name);</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6"/>
          <p:cNvSpPr txBox="1">
            <a:spLocks noGrp="1"/>
          </p:cNvSpPr>
          <p:nvPr>
            <p:ph type="body" idx="1"/>
          </p:nvPr>
        </p:nvSpPr>
        <p:spPr>
          <a:xfrm>
            <a:off x="199000" y="230325"/>
            <a:ext cx="8520600" cy="4693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rgbClr val="000000"/>
                </a:solidFill>
                <a:highlight>
                  <a:schemeClr val="dk1"/>
                </a:highlight>
                <a:latin typeface="Consolas"/>
                <a:ea typeface="Consolas"/>
                <a:cs typeface="Consolas"/>
                <a:sym typeface="Consolas"/>
              </a:rPr>
              <a:t>#include &lt;cs50.h&gt;</a:t>
            </a:r>
            <a:endParaRPr>
              <a:solidFill>
                <a:srgbClr val="000000"/>
              </a:solidFill>
              <a:highlight>
                <a:schemeClr val="dk1"/>
              </a:highlight>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#include &lt;stdio.h&gt;</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int main(void)</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    string name = get_string("What's your name? ");</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    printf("hello, %s\n", name);</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7"/>
          <p:cNvSpPr txBox="1">
            <a:spLocks noGrp="1"/>
          </p:cNvSpPr>
          <p:nvPr>
            <p:ph type="body" idx="1"/>
          </p:nvPr>
        </p:nvSpPr>
        <p:spPr>
          <a:xfrm>
            <a:off x="199000" y="230325"/>
            <a:ext cx="8520600" cy="4693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rgbClr val="000000"/>
                </a:solidFill>
                <a:highlight>
                  <a:schemeClr val="dk1"/>
                </a:highlight>
                <a:latin typeface="Consolas"/>
                <a:ea typeface="Consolas"/>
                <a:cs typeface="Consolas"/>
                <a:sym typeface="Consolas"/>
              </a:rPr>
              <a:t>string get_string(string prompt);</a:t>
            </a:r>
            <a:endParaRPr>
              <a:solidFill>
                <a:srgbClr val="000000"/>
              </a:solidFill>
              <a:highlight>
                <a:schemeClr val="dk1"/>
              </a:highlight>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#include &lt;stdio.h&gt;</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int main(void)</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    </a:t>
            </a:r>
            <a:r>
              <a:rPr lang="en">
                <a:solidFill>
                  <a:schemeClr val="dk1"/>
                </a:solidFill>
                <a:latin typeface="Consolas"/>
                <a:ea typeface="Consolas"/>
                <a:cs typeface="Consolas"/>
                <a:sym typeface="Consolas"/>
              </a:rPr>
              <a:t>string name = get_string("What's your name? ");</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    printf("hello, %s\n", name);</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8"/>
          <p:cNvSpPr txBox="1">
            <a:spLocks noGrp="1"/>
          </p:cNvSpPr>
          <p:nvPr>
            <p:ph type="body" idx="1"/>
          </p:nvPr>
        </p:nvSpPr>
        <p:spPr>
          <a:xfrm>
            <a:off x="199000" y="230325"/>
            <a:ext cx="8520600" cy="4693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string get_string(string prompt);</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000000"/>
                </a:solidFill>
                <a:highlight>
                  <a:schemeClr val="dk1"/>
                </a:highlight>
                <a:latin typeface="Consolas"/>
                <a:ea typeface="Consolas"/>
                <a:cs typeface="Consolas"/>
                <a:sym typeface="Consolas"/>
              </a:rPr>
              <a:t>#include &lt;stdio.h&gt;</a:t>
            </a:r>
            <a:endParaRPr>
              <a:solidFill>
                <a:srgbClr val="000000"/>
              </a:solidFill>
              <a:highlight>
                <a:schemeClr val="dk1"/>
              </a:highlight>
              <a:latin typeface="Consolas"/>
              <a:ea typeface="Consolas"/>
              <a:cs typeface="Consolas"/>
              <a:sym typeface="Consolas"/>
            </a:endParaRPr>
          </a:p>
          <a:p>
            <a:pPr marL="0" lvl="0" indent="0" algn="l" rtl="0">
              <a:lnSpc>
                <a:spcPct val="100000"/>
              </a:lnSpc>
              <a:spcBef>
                <a:spcPts val="0"/>
              </a:spcBef>
              <a:spcAft>
                <a:spcPts val="0"/>
              </a:spcAft>
              <a:buNone/>
            </a:pP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int main(void)</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    </a:t>
            </a:r>
            <a:r>
              <a:rPr lang="en">
                <a:solidFill>
                  <a:schemeClr val="dk1"/>
                </a:solidFill>
                <a:latin typeface="Consolas"/>
                <a:ea typeface="Consolas"/>
                <a:cs typeface="Consolas"/>
                <a:sym typeface="Consolas"/>
              </a:rPr>
              <a:t>string name = get_string("What's your name? ");</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    printf("hello, %s\n", name);</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9"/>
          <p:cNvSpPr txBox="1">
            <a:spLocks noGrp="1"/>
          </p:cNvSpPr>
          <p:nvPr>
            <p:ph type="body" idx="1"/>
          </p:nvPr>
        </p:nvSpPr>
        <p:spPr>
          <a:xfrm>
            <a:off x="199000" y="230325"/>
            <a:ext cx="8520600" cy="4693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string get_string(string prompt);</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000000"/>
                </a:solidFill>
                <a:highlight>
                  <a:schemeClr val="dk1"/>
                </a:highlight>
                <a:latin typeface="Consolas"/>
                <a:ea typeface="Consolas"/>
                <a:cs typeface="Consolas"/>
                <a:sym typeface="Consolas"/>
              </a:rPr>
              <a:t>int printf(string format, ...);</a:t>
            </a:r>
            <a:endParaRPr>
              <a:solidFill>
                <a:srgbClr val="000000"/>
              </a:solidFill>
              <a:highlight>
                <a:schemeClr val="dk1"/>
              </a:highlight>
              <a:latin typeface="Consolas"/>
              <a:ea typeface="Consolas"/>
              <a:cs typeface="Consolas"/>
              <a:sym typeface="Consolas"/>
            </a:endParaRPr>
          </a:p>
          <a:p>
            <a:pPr marL="0" lvl="0" indent="0" algn="l" rtl="0">
              <a:lnSpc>
                <a:spcPct val="100000"/>
              </a:lnSpc>
              <a:spcBef>
                <a:spcPts val="0"/>
              </a:spcBef>
              <a:spcAft>
                <a:spcPts val="0"/>
              </a:spcAft>
              <a:buNone/>
            </a:pP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int main(void)</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    </a:t>
            </a:r>
            <a:r>
              <a:rPr lang="en">
                <a:solidFill>
                  <a:schemeClr val="dk1"/>
                </a:solidFill>
                <a:latin typeface="Consolas"/>
                <a:ea typeface="Consolas"/>
                <a:cs typeface="Consolas"/>
                <a:sym typeface="Consolas"/>
              </a:rPr>
              <a:t>string name = get_string("What's your name? ");</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    printf("hello, %s\n", name);</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50"/>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rPr>
              <a:t>preprocessing</a:t>
            </a:r>
            <a:endParaRPr>
              <a:solidFill>
                <a:srgbClr val="FFFFFF"/>
              </a:solidFill>
            </a:endParaRPr>
          </a:p>
          <a:p>
            <a:pPr marL="0" lvl="0" indent="0" algn="l" rtl="0">
              <a:spcBef>
                <a:spcPts val="1600"/>
              </a:spcBef>
              <a:spcAft>
                <a:spcPts val="0"/>
              </a:spcAft>
              <a:buNone/>
            </a:pPr>
            <a:r>
              <a:rPr lang="en">
                <a:solidFill>
                  <a:srgbClr val="000000"/>
                </a:solidFill>
                <a:highlight>
                  <a:schemeClr val="dk1"/>
                </a:highlight>
              </a:rPr>
              <a:t>compiling</a:t>
            </a:r>
            <a:endParaRPr>
              <a:solidFill>
                <a:srgbClr val="000000"/>
              </a:solidFill>
              <a:highlight>
                <a:schemeClr val="dk1"/>
              </a:highlight>
            </a:endParaRPr>
          </a:p>
          <a:p>
            <a:pPr marL="0" lvl="0" indent="0" algn="l" rtl="0">
              <a:spcBef>
                <a:spcPts val="1600"/>
              </a:spcBef>
              <a:spcAft>
                <a:spcPts val="0"/>
              </a:spcAft>
              <a:buNone/>
            </a:pPr>
            <a:r>
              <a:rPr lang="en">
                <a:solidFill>
                  <a:srgbClr val="FFFFFF"/>
                </a:solidFill>
              </a:rPr>
              <a:t>assembling</a:t>
            </a:r>
            <a:endParaRPr>
              <a:solidFill>
                <a:srgbClr val="FFFFFF"/>
              </a:solidFill>
            </a:endParaRPr>
          </a:p>
          <a:p>
            <a:pPr marL="0" lvl="0" indent="0" algn="l" rtl="0">
              <a:spcBef>
                <a:spcPts val="1600"/>
              </a:spcBef>
              <a:spcAft>
                <a:spcPts val="1600"/>
              </a:spcAft>
              <a:buNone/>
            </a:pPr>
            <a:r>
              <a:rPr lang="en">
                <a:solidFill>
                  <a:srgbClr val="FFFFFF"/>
                </a:solidFill>
              </a:rPr>
              <a:t>linking</a:t>
            </a:r>
            <a:endParaRPr>
              <a:solidFill>
                <a:srgbClr val="FFFFFF"/>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51"/>
          <p:cNvSpPr txBox="1">
            <a:spLocks noGrp="1"/>
          </p:cNvSpPr>
          <p:nvPr>
            <p:ph type="body" idx="1"/>
          </p:nvPr>
        </p:nvSpPr>
        <p:spPr>
          <a:xfrm>
            <a:off x="199000" y="230325"/>
            <a:ext cx="8520600" cy="4693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string get_string(string prompt);</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int printf(string format, ...);</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int main(void)</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    </a:t>
            </a:r>
            <a:r>
              <a:rPr lang="en">
                <a:solidFill>
                  <a:schemeClr val="dk1"/>
                </a:solidFill>
                <a:latin typeface="Consolas"/>
                <a:ea typeface="Consolas"/>
                <a:cs typeface="Consolas"/>
                <a:sym typeface="Consolas"/>
              </a:rPr>
              <a:t>string name = get_string("What's your name? ");</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    printf("hello, %s\n", name);</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reading levels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52"/>
          <p:cNvSpPr txBox="1">
            <a:spLocks noGrp="1"/>
          </p:cNvSpPr>
          <p:nvPr>
            <p:ph type="body" idx="1"/>
          </p:nvPr>
        </p:nvSpPr>
        <p:spPr>
          <a:xfrm>
            <a:off x="199000" y="56150"/>
            <a:ext cx="8520600" cy="4693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main:                                   # @main</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.cfi_startproc</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BB#0:</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pushq    %rbp</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.Ltmp0:</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.cfi_def_cfa_offset 16</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.Ltmp1:</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.cfi_offset %rbp, -16</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movq    %rsp, %rbp</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.Ltmp2:</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.cfi_def_cfa_register %rbp</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subq    $16, %rsp</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xorl    %eax, %eax</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movl    %eax, %edi</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movabsq    $.L.str, %rsi</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movb    $0, %al</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callq    get_string</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movabsq    $.L.str.1, %rdi</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movq    %rax, -8(%rbp)</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movq    -8(%rbp), %rsi</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movb    $0, %al</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callq    printf</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endParaRPr sz="1300">
              <a:solidFill>
                <a:srgbClr val="FFFFFF"/>
              </a:solidFill>
              <a:latin typeface="Consolas"/>
              <a:ea typeface="Consolas"/>
              <a:cs typeface="Consolas"/>
              <a:sym typeface="Consola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53"/>
          <p:cNvSpPr txBox="1">
            <a:spLocks noGrp="1"/>
          </p:cNvSpPr>
          <p:nvPr>
            <p:ph type="body" idx="1"/>
          </p:nvPr>
        </p:nvSpPr>
        <p:spPr>
          <a:xfrm>
            <a:off x="199000" y="56150"/>
            <a:ext cx="8520600" cy="4693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000000"/>
                </a:solidFill>
                <a:highlight>
                  <a:schemeClr val="dk1"/>
                </a:highlight>
                <a:latin typeface="Consolas"/>
                <a:ea typeface="Consolas"/>
                <a:cs typeface="Consolas"/>
                <a:sym typeface="Consolas"/>
              </a:rPr>
              <a:t>main</a:t>
            </a:r>
            <a:r>
              <a:rPr lang="en" sz="1300">
                <a:solidFill>
                  <a:srgbClr val="FFFFFF"/>
                </a:solidFill>
                <a:latin typeface="Consolas"/>
                <a:ea typeface="Consolas"/>
                <a:cs typeface="Consolas"/>
                <a:sym typeface="Consolas"/>
              </a:rPr>
              <a:t>:                                   # @main</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.cfi_startproc</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BB#0:</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pushq    %rbp</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.Ltmp0:</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.cfi_def_cfa_offset 16</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.Ltmp1:</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.cfi_offset %rbp, -16</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movq    %rsp, %rbp</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.Ltmp2:</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.cfi_def_cfa_register %rbp</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subq    $16, %rsp</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xorl    %eax, %eax</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movl    %eax, %edi</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movabsq    $.L.str, %rsi</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movb    $0, %al</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callq    </a:t>
            </a:r>
            <a:r>
              <a:rPr lang="en" sz="1300">
                <a:solidFill>
                  <a:srgbClr val="000000"/>
                </a:solidFill>
                <a:highlight>
                  <a:schemeClr val="dk1"/>
                </a:highlight>
                <a:latin typeface="Consolas"/>
                <a:ea typeface="Consolas"/>
                <a:cs typeface="Consolas"/>
                <a:sym typeface="Consolas"/>
              </a:rPr>
              <a:t>get_string</a:t>
            </a:r>
            <a:endParaRPr sz="1300">
              <a:solidFill>
                <a:srgbClr val="000000"/>
              </a:solidFill>
              <a:highlight>
                <a:schemeClr val="dk1"/>
              </a:highlight>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movabsq    $.L.str.1, %rdi</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movq    %rax, -8(%rbp)</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movq    -8(%rbp), %rsi</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movb    $0, %al</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callq    </a:t>
            </a:r>
            <a:r>
              <a:rPr lang="en" sz="1300">
                <a:solidFill>
                  <a:srgbClr val="000000"/>
                </a:solidFill>
                <a:highlight>
                  <a:schemeClr val="dk1"/>
                </a:highlight>
                <a:latin typeface="Consolas"/>
                <a:ea typeface="Consolas"/>
                <a:cs typeface="Consolas"/>
                <a:sym typeface="Consolas"/>
              </a:rPr>
              <a:t>printf</a:t>
            </a:r>
            <a:endParaRPr sz="1300">
              <a:solidFill>
                <a:srgbClr val="000000"/>
              </a:solidFill>
              <a:highlight>
                <a:schemeClr val="dk1"/>
              </a:highlight>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endParaRPr sz="1300">
              <a:solidFill>
                <a:srgbClr val="FFFFFF"/>
              </a:solidFill>
              <a:latin typeface="Consolas"/>
              <a:ea typeface="Consolas"/>
              <a:cs typeface="Consolas"/>
              <a:sym typeface="Consola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54"/>
          <p:cNvSpPr txBox="1">
            <a:spLocks noGrp="1"/>
          </p:cNvSpPr>
          <p:nvPr>
            <p:ph type="body" idx="1"/>
          </p:nvPr>
        </p:nvSpPr>
        <p:spPr>
          <a:xfrm>
            <a:off x="199000" y="56150"/>
            <a:ext cx="8520600" cy="4693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main:                                   # @main</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.cfi_startproc</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BB#0:</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a:t>
            </a:r>
            <a:r>
              <a:rPr lang="en" sz="1300">
                <a:solidFill>
                  <a:srgbClr val="000000"/>
                </a:solidFill>
                <a:highlight>
                  <a:schemeClr val="dk1"/>
                </a:highlight>
                <a:latin typeface="Consolas"/>
                <a:ea typeface="Consolas"/>
                <a:cs typeface="Consolas"/>
                <a:sym typeface="Consolas"/>
              </a:rPr>
              <a:t>pushq</a:t>
            </a:r>
            <a:r>
              <a:rPr lang="en" sz="1300">
                <a:solidFill>
                  <a:srgbClr val="FFFFFF"/>
                </a:solidFill>
                <a:latin typeface="Consolas"/>
                <a:ea typeface="Consolas"/>
                <a:cs typeface="Consolas"/>
                <a:sym typeface="Consolas"/>
              </a:rPr>
              <a:t>    %rbp</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.Ltmp0:</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.cfi_def_cfa_offset 16</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.Ltmp1:</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.cfi_offset %rbp, -16</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a:t>
            </a:r>
            <a:r>
              <a:rPr lang="en" sz="1300">
                <a:solidFill>
                  <a:srgbClr val="000000"/>
                </a:solidFill>
                <a:highlight>
                  <a:schemeClr val="dk1"/>
                </a:highlight>
                <a:latin typeface="Consolas"/>
                <a:ea typeface="Consolas"/>
                <a:cs typeface="Consolas"/>
                <a:sym typeface="Consolas"/>
              </a:rPr>
              <a:t>movq</a:t>
            </a:r>
            <a:r>
              <a:rPr lang="en" sz="1300">
                <a:solidFill>
                  <a:srgbClr val="FFFFFF"/>
                </a:solidFill>
                <a:latin typeface="Consolas"/>
                <a:ea typeface="Consolas"/>
                <a:cs typeface="Consolas"/>
                <a:sym typeface="Consolas"/>
              </a:rPr>
              <a:t>    %rsp, %rbp</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.Ltmp2:</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.cfi_def_cfa_register %rbp</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a:t>
            </a:r>
            <a:r>
              <a:rPr lang="en" sz="1300">
                <a:solidFill>
                  <a:srgbClr val="000000"/>
                </a:solidFill>
                <a:highlight>
                  <a:schemeClr val="dk1"/>
                </a:highlight>
                <a:latin typeface="Consolas"/>
                <a:ea typeface="Consolas"/>
                <a:cs typeface="Consolas"/>
                <a:sym typeface="Consolas"/>
              </a:rPr>
              <a:t>subq</a:t>
            </a:r>
            <a:r>
              <a:rPr lang="en" sz="1300">
                <a:solidFill>
                  <a:srgbClr val="FFFFFF"/>
                </a:solidFill>
                <a:latin typeface="Consolas"/>
                <a:ea typeface="Consolas"/>
                <a:cs typeface="Consolas"/>
                <a:sym typeface="Consolas"/>
              </a:rPr>
              <a:t>    $16, %rsp</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a:t>
            </a:r>
            <a:r>
              <a:rPr lang="en" sz="1300">
                <a:solidFill>
                  <a:srgbClr val="000000"/>
                </a:solidFill>
                <a:highlight>
                  <a:schemeClr val="dk1"/>
                </a:highlight>
                <a:latin typeface="Consolas"/>
                <a:ea typeface="Consolas"/>
                <a:cs typeface="Consolas"/>
                <a:sym typeface="Consolas"/>
              </a:rPr>
              <a:t>xorl</a:t>
            </a:r>
            <a:r>
              <a:rPr lang="en" sz="1300">
                <a:solidFill>
                  <a:srgbClr val="FFFFFF"/>
                </a:solidFill>
                <a:latin typeface="Consolas"/>
                <a:ea typeface="Consolas"/>
                <a:cs typeface="Consolas"/>
                <a:sym typeface="Consolas"/>
              </a:rPr>
              <a:t>    %eax, %eax</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a:t>
            </a:r>
            <a:r>
              <a:rPr lang="en" sz="1300">
                <a:solidFill>
                  <a:srgbClr val="000000"/>
                </a:solidFill>
                <a:highlight>
                  <a:schemeClr val="dk1"/>
                </a:highlight>
                <a:latin typeface="Consolas"/>
                <a:ea typeface="Consolas"/>
                <a:cs typeface="Consolas"/>
                <a:sym typeface="Consolas"/>
              </a:rPr>
              <a:t>movl</a:t>
            </a:r>
            <a:r>
              <a:rPr lang="en" sz="1300">
                <a:solidFill>
                  <a:srgbClr val="FFFFFF"/>
                </a:solidFill>
                <a:latin typeface="Consolas"/>
                <a:ea typeface="Consolas"/>
                <a:cs typeface="Consolas"/>
                <a:sym typeface="Consolas"/>
              </a:rPr>
              <a:t>    %eax, %edi</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a:t>
            </a:r>
            <a:r>
              <a:rPr lang="en" sz="1300">
                <a:solidFill>
                  <a:srgbClr val="000000"/>
                </a:solidFill>
                <a:highlight>
                  <a:schemeClr val="dk1"/>
                </a:highlight>
                <a:latin typeface="Consolas"/>
                <a:ea typeface="Consolas"/>
                <a:cs typeface="Consolas"/>
                <a:sym typeface="Consolas"/>
              </a:rPr>
              <a:t>movabsq</a:t>
            </a:r>
            <a:r>
              <a:rPr lang="en" sz="1300">
                <a:solidFill>
                  <a:srgbClr val="FFFFFF"/>
                </a:solidFill>
                <a:latin typeface="Consolas"/>
                <a:ea typeface="Consolas"/>
                <a:cs typeface="Consolas"/>
                <a:sym typeface="Consolas"/>
              </a:rPr>
              <a:t>    $.L.str, %rsi</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a:t>
            </a:r>
            <a:r>
              <a:rPr lang="en" sz="1300">
                <a:solidFill>
                  <a:srgbClr val="000000"/>
                </a:solidFill>
                <a:highlight>
                  <a:schemeClr val="dk1"/>
                </a:highlight>
                <a:latin typeface="Consolas"/>
                <a:ea typeface="Consolas"/>
                <a:cs typeface="Consolas"/>
                <a:sym typeface="Consolas"/>
              </a:rPr>
              <a:t>movb</a:t>
            </a:r>
            <a:r>
              <a:rPr lang="en" sz="1300">
                <a:solidFill>
                  <a:srgbClr val="FFFFFF"/>
                </a:solidFill>
                <a:latin typeface="Consolas"/>
                <a:ea typeface="Consolas"/>
                <a:cs typeface="Consolas"/>
                <a:sym typeface="Consolas"/>
              </a:rPr>
              <a:t>    $0, %al</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a:t>
            </a:r>
            <a:r>
              <a:rPr lang="en" sz="1300">
                <a:solidFill>
                  <a:srgbClr val="000000"/>
                </a:solidFill>
                <a:highlight>
                  <a:schemeClr val="dk1"/>
                </a:highlight>
                <a:latin typeface="Consolas"/>
                <a:ea typeface="Consolas"/>
                <a:cs typeface="Consolas"/>
                <a:sym typeface="Consolas"/>
              </a:rPr>
              <a:t>callq</a:t>
            </a:r>
            <a:r>
              <a:rPr lang="en" sz="1300">
                <a:solidFill>
                  <a:srgbClr val="FFFFFF"/>
                </a:solidFill>
                <a:latin typeface="Consolas"/>
                <a:ea typeface="Consolas"/>
                <a:cs typeface="Consolas"/>
                <a:sym typeface="Consolas"/>
              </a:rPr>
              <a:t>    get_string</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a:t>
            </a:r>
            <a:r>
              <a:rPr lang="en" sz="1300">
                <a:solidFill>
                  <a:srgbClr val="000000"/>
                </a:solidFill>
                <a:highlight>
                  <a:schemeClr val="dk1"/>
                </a:highlight>
                <a:latin typeface="Consolas"/>
                <a:ea typeface="Consolas"/>
                <a:cs typeface="Consolas"/>
                <a:sym typeface="Consolas"/>
              </a:rPr>
              <a:t>movabsq</a:t>
            </a:r>
            <a:r>
              <a:rPr lang="en" sz="1300">
                <a:solidFill>
                  <a:srgbClr val="FFFFFF"/>
                </a:solidFill>
                <a:latin typeface="Consolas"/>
                <a:ea typeface="Consolas"/>
                <a:cs typeface="Consolas"/>
                <a:sym typeface="Consolas"/>
              </a:rPr>
              <a:t>    $.L.str.1, %rdi</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a:t>
            </a:r>
            <a:r>
              <a:rPr lang="en" sz="1300">
                <a:solidFill>
                  <a:srgbClr val="000000"/>
                </a:solidFill>
                <a:highlight>
                  <a:schemeClr val="dk1"/>
                </a:highlight>
                <a:latin typeface="Consolas"/>
                <a:ea typeface="Consolas"/>
                <a:cs typeface="Consolas"/>
                <a:sym typeface="Consolas"/>
              </a:rPr>
              <a:t>movq</a:t>
            </a:r>
            <a:r>
              <a:rPr lang="en" sz="1300">
                <a:solidFill>
                  <a:srgbClr val="FFFFFF"/>
                </a:solidFill>
                <a:latin typeface="Consolas"/>
                <a:ea typeface="Consolas"/>
                <a:cs typeface="Consolas"/>
                <a:sym typeface="Consolas"/>
              </a:rPr>
              <a:t>    %rax, -8(%rbp)</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a:t>
            </a:r>
            <a:r>
              <a:rPr lang="en" sz="1300">
                <a:solidFill>
                  <a:srgbClr val="000000"/>
                </a:solidFill>
                <a:highlight>
                  <a:schemeClr val="dk1"/>
                </a:highlight>
                <a:latin typeface="Consolas"/>
                <a:ea typeface="Consolas"/>
                <a:cs typeface="Consolas"/>
                <a:sym typeface="Consolas"/>
              </a:rPr>
              <a:t>movq</a:t>
            </a:r>
            <a:r>
              <a:rPr lang="en" sz="1300">
                <a:solidFill>
                  <a:srgbClr val="FFFFFF"/>
                </a:solidFill>
                <a:latin typeface="Consolas"/>
                <a:ea typeface="Consolas"/>
                <a:cs typeface="Consolas"/>
                <a:sym typeface="Consolas"/>
              </a:rPr>
              <a:t>    -8(%rbp), %rsi</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a:t>
            </a:r>
            <a:r>
              <a:rPr lang="en" sz="1300">
                <a:solidFill>
                  <a:srgbClr val="000000"/>
                </a:solidFill>
                <a:highlight>
                  <a:schemeClr val="dk1"/>
                </a:highlight>
                <a:latin typeface="Consolas"/>
                <a:ea typeface="Consolas"/>
                <a:cs typeface="Consolas"/>
                <a:sym typeface="Consolas"/>
              </a:rPr>
              <a:t>movb</a:t>
            </a:r>
            <a:r>
              <a:rPr lang="en" sz="1300">
                <a:solidFill>
                  <a:srgbClr val="FFFFFF"/>
                </a:solidFill>
                <a:latin typeface="Consolas"/>
                <a:ea typeface="Consolas"/>
                <a:cs typeface="Consolas"/>
                <a:sym typeface="Consolas"/>
              </a:rPr>
              <a:t>    $0, %al</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a:t>
            </a:r>
            <a:r>
              <a:rPr lang="en" sz="1300">
                <a:solidFill>
                  <a:srgbClr val="000000"/>
                </a:solidFill>
                <a:highlight>
                  <a:schemeClr val="dk1"/>
                </a:highlight>
                <a:latin typeface="Consolas"/>
                <a:ea typeface="Consolas"/>
                <a:cs typeface="Consolas"/>
                <a:sym typeface="Consolas"/>
              </a:rPr>
              <a:t>callq</a:t>
            </a:r>
            <a:r>
              <a:rPr lang="en" sz="1300">
                <a:solidFill>
                  <a:srgbClr val="FFFFFF"/>
                </a:solidFill>
                <a:latin typeface="Consolas"/>
                <a:ea typeface="Consolas"/>
                <a:cs typeface="Consolas"/>
                <a:sym typeface="Consolas"/>
              </a:rPr>
              <a:t>    printf</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endParaRPr sz="1300">
              <a:solidFill>
                <a:srgbClr val="FFFFFF"/>
              </a:solidFill>
              <a:latin typeface="Consolas"/>
              <a:ea typeface="Consolas"/>
              <a:cs typeface="Consolas"/>
              <a:sym typeface="Consola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55"/>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rPr>
              <a:t>preprocessing</a:t>
            </a:r>
            <a:endParaRPr>
              <a:solidFill>
                <a:srgbClr val="FFFFFF"/>
              </a:solidFill>
            </a:endParaRPr>
          </a:p>
          <a:p>
            <a:pPr marL="0" lvl="0" indent="0" algn="l" rtl="0">
              <a:spcBef>
                <a:spcPts val="1600"/>
              </a:spcBef>
              <a:spcAft>
                <a:spcPts val="0"/>
              </a:spcAft>
              <a:buNone/>
            </a:pPr>
            <a:r>
              <a:rPr lang="en">
                <a:solidFill>
                  <a:srgbClr val="FFFFFF"/>
                </a:solidFill>
              </a:rPr>
              <a:t>compiling</a:t>
            </a:r>
            <a:endParaRPr>
              <a:solidFill>
                <a:srgbClr val="FFFFFF"/>
              </a:solidFill>
            </a:endParaRPr>
          </a:p>
          <a:p>
            <a:pPr marL="0" lvl="0" indent="0" algn="l" rtl="0">
              <a:spcBef>
                <a:spcPts val="1600"/>
              </a:spcBef>
              <a:spcAft>
                <a:spcPts val="0"/>
              </a:spcAft>
              <a:buNone/>
            </a:pPr>
            <a:r>
              <a:rPr lang="en">
                <a:solidFill>
                  <a:srgbClr val="000000"/>
                </a:solidFill>
                <a:highlight>
                  <a:schemeClr val="dk1"/>
                </a:highlight>
              </a:rPr>
              <a:t>assembling</a:t>
            </a:r>
            <a:endParaRPr>
              <a:solidFill>
                <a:srgbClr val="000000"/>
              </a:solidFill>
              <a:highlight>
                <a:schemeClr val="dk1"/>
              </a:highlight>
            </a:endParaRPr>
          </a:p>
          <a:p>
            <a:pPr marL="0" lvl="0" indent="0" algn="l" rtl="0">
              <a:spcBef>
                <a:spcPts val="1600"/>
              </a:spcBef>
              <a:spcAft>
                <a:spcPts val="1600"/>
              </a:spcAft>
              <a:buNone/>
            </a:pPr>
            <a:r>
              <a:rPr lang="en">
                <a:solidFill>
                  <a:srgbClr val="FFFFFF"/>
                </a:solidFill>
              </a:rPr>
              <a:t>linking</a:t>
            </a:r>
            <a:endParaRPr>
              <a:solidFill>
                <a:srgbClr val="FFFFFF"/>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6"/>
          <p:cNvSpPr txBox="1">
            <a:spLocks noGrp="1"/>
          </p:cNvSpPr>
          <p:nvPr>
            <p:ph type="body" idx="1"/>
          </p:nvPr>
        </p:nvSpPr>
        <p:spPr>
          <a:xfrm>
            <a:off x="199000" y="56150"/>
            <a:ext cx="8520600" cy="4693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main:                                   # @main</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.cfi_startproc</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BB#0:</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pushq    %rbp</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.Ltmp0:</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.cfi_def_cfa_offset 16</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.Ltmp1:</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.cfi_offset %rbp, -16</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movq    %rsp, %rbp</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.Ltmp2:</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.cfi_def_cfa_register %rbp</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subq    $16, %rsp</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xorl    %eax, %eax</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movl    %eax, %edi</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movabsq    $.L.str, %rsi</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movb    $0, %al</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callq    get_string</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movabsq    $.L.str.1, %rdi</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movq    %rax, -8(%rbp)</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movq    -8(%rbp), %rsi</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movb    $0, %al</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callq    printf</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sz="1300">
                <a:solidFill>
                  <a:srgbClr val="FFFFFF"/>
                </a:solidFill>
                <a:latin typeface="Consolas"/>
                <a:ea typeface="Consolas"/>
                <a:cs typeface="Consolas"/>
                <a:sym typeface="Consolas"/>
              </a:rPr>
              <a:t>    ...</a:t>
            </a: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endParaRPr sz="1300">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endParaRPr sz="1300">
              <a:solidFill>
                <a:srgbClr val="FFFFFF"/>
              </a:solidFill>
              <a:latin typeface="Consolas"/>
              <a:ea typeface="Consolas"/>
              <a:cs typeface="Consolas"/>
              <a:sym typeface="Consola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57"/>
          <p:cNvSpPr txBox="1">
            <a:spLocks noGrp="1"/>
          </p:cNvSpPr>
          <p:nvPr>
            <p:ph type="body" idx="1"/>
          </p:nvPr>
        </p:nvSpPr>
        <p:spPr>
          <a:xfrm>
            <a:off x="199000" y="56150"/>
            <a:ext cx="2908200" cy="49986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01111111010001010100110001000110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00000010000000010000000100000000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00000001000000000011111000000000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00000001000000000000000000000000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10100000000000100000000000000000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01000000000000000000000000000000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00000000000000000100000000000000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00001010000000000000000100000000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01010101010010001000100111100101</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01001000100000111110110000010000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00110001110000001000100111000111</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01001000101111100000000000000000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00000000000000001011000000000000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11101000000000000000000000000000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00000000010010001011111100000000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00000000000000000000000001001000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a:t>
            </a:r>
            <a:endParaRPr>
              <a:solidFill>
                <a:srgbClr val="FFFFFF"/>
              </a:solidFill>
              <a:latin typeface="Consolas"/>
              <a:ea typeface="Consolas"/>
              <a:cs typeface="Consolas"/>
              <a:sym typeface="Consola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58"/>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rPr>
              <a:t>preprocessing</a:t>
            </a:r>
            <a:endParaRPr>
              <a:solidFill>
                <a:srgbClr val="FFFFFF"/>
              </a:solidFill>
            </a:endParaRPr>
          </a:p>
          <a:p>
            <a:pPr marL="0" lvl="0" indent="0" algn="l" rtl="0">
              <a:spcBef>
                <a:spcPts val="1600"/>
              </a:spcBef>
              <a:spcAft>
                <a:spcPts val="0"/>
              </a:spcAft>
              <a:buNone/>
            </a:pPr>
            <a:r>
              <a:rPr lang="en">
                <a:solidFill>
                  <a:srgbClr val="FFFFFF"/>
                </a:solidFill>
              </a:rPr>
              <a:t>compiling</a:t>
            </a:r>
            <a:endParaRPr>
              <a:solidFill>
                <a:srgbClr val="FFFFFF"/>
              </a:solidFill>
            </a:endParaRPr>
          </a:p>
          <a:p>
            <a:pPr marL="0" lvl="0" indent="0" algn="l" rtl="0">
              <a:spcBef>
                <a:spcPts val="1600"/>
              </a:spcBef>
              <a:spcAft>
                <a:spcPts val="0"/>
              </a:spcAft>
              <a:buNone/>
            </a:pPr>
            <a:r>
              <a:rPr lang="en">
                <a:solidFill>
                  <a:srgbClr val="FFFFFF"/>
                </a:solidFill>
              </a:rPr>
              <a:t>assembling</a:t>
            </a:r>
            <a:endParaRPr>
              <a:solidFill>
                <a:srgbClr val="FFFFFF"/>
              </a:solidFill>
            </a:endParaRPr>
          </a:p>
          <a:p>
            <a:pPr marL="0" lvl="0" indent="0" algn="l" rtl="0">
              <a:spcBef>
                <a:spcPts val="1600"/>
              </a:spcBef>
              <a:spcAft>
                <a:spcPts val="1600"/>
              </a:spcAft>
              <a:buNone/>
            </a:pPr>
            <a:r>
              <a:rPr lang="en">
                <a:solidFill>
                  <a:srgbClr val="000000"/>
                </a:solidFill>
                <a:highlight>
                  <a:schemeClr val="dk1"/>
                </a:highlight>
              </a:rPr>
              <a:t>linking</a:t>
            </a:r>
            <a:endParaRPr>
              <a:solidFill>
                <a:srgbClr val="000000"/>
              </a:solidFill>
              <a:highlight>
                <a:schemeClr val="dk1"/>
              </a:highligh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59"/>
          <p:cNvSpPr txBox="1">
            <a:spLocks noGrp="1"/>
          </p:cNvSpPr>
          <p:nvPr>
            <p:ph type="body" idx="1"/>
          </p:nvPr>
        </p:nvSpPr>
        <p:spPr>
          <a:xfrm>
            <a:off x="199000" y="230325"/>
            <a:ext cx="8520600" cy="4693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#include &lt;cs50.h&gt;</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#include &lt;stdio.h&gt;</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int main(void)</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    string name = get_string("What's your name? ");</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    printf("hello, %s\n", name);</a:t>
            </a:r>
            <a:endParaRPr>
              <a:solidFill>
                <a:srgbClr val="FFFFFF"/>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60"/>
          <p:cNvSpPr txBox="1">
            <a:spLocks noGrp="1"/>
          </p:cNvSpPr>
          <p:nvPr>
            <p:ph type="body" idx="1"/>
          </p:nvPr>
        </p:nvSpPr>
        <p:spPr>
          <a:xfrm>
            <a:off x="199000" y="56150"/>
            <a:ext cx="2908200" cy="49986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hello.c</a:t>
            </a:r>
            <a:endParaRPr>
              <a:solidFill>
                <a:srgbClr val="FFFFFF"/>
              </a:solidFill>
              <a:latin typeface="Consolas"/>
              <a:ea typeface="Consolas"/>
              <a:cs typeface="Consolas"/>
              <a:sym typeface="Consola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61"/>
          <p:cNvSpPr txBox="1">
            <a:spLocks noGrp="1"/>
          </p:cNvSpPr>
          <p:nvPr>
            <p:ph type="body" idx="1"/>
          </p:nvPr>
        </p:nvSpPr>
        <p:spPr>
          <a:xfrm>
            <a:off x="199000" y="56150"/>
            <a:ext cx="2908200" cy="49986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hello.c</a:t>
            </a:r>
            <a:endParaRPr>
              <a:solidFill>
                <a:srgbClr val="FFFFFF"/>
              </a:solidFill>
              <a:latin typeface="Consolas"/>
              <a:ea typeface="Consolas"/>
              <a:cs typeface="Consolas"/>
              <a:sym typeface="Consolas"/>
            </a:endParaRPr>
          </a:p>
        </p:txBody>
      </p:sp>
      <p:sp>
        <p:nvSpPr>
          <p:cNvPr id="296" name="Google Shape;296;p61"/>
          <p:cNvSpPr txBox="1">
            <a:spLocks noGrp="1"/>
          </p:cNvSpPr>
          <p:nvPr>
            <p:ph type="body" idx="1"/>
          </p:nvPr>
        </p:nvSpPr>
        <p:spPr>
          <a:xfrm>
            <a:off x="3117900" y="56150"/>
            <a:ext cx="2908200" cy="49986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cs50.c</a:t>
            </a:r>
            <a:endParaRPr>
              <a:solidFill>
                <a:srgbClr val="FFFFFF"/>
              </a:solidFill>
              <a:latin typeface="Consolas"/>
              <a:ea typeface="Consolas"/>
              <a:cs typeface="Consolas"/>
              <a:sym typeface="Consola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74"/>
        <p:cNvGrpSpPr/>
        <p:nvPr/>
      </p:nvGrpSpPr>
      <p:grpSpPr>
        <a:xfrm>
          <a:off x="0" y="0"/>
          <a:ext cx="0" cy="0"/>
          <a:chOff x="0" y="0"/>
          <a:chExt cx="0" cy="0"/>
        </a:xfrm>
      </p:grpSpPr>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62"/>
          <p:cNvSpPr txBox="1">
            <a:spLocks noGrp="1"/>
          </p:cNvSpPr>
          <p:nvPr>
            <p:ph type="body" idx="1"/>
          </p:nvPr>
        </p:nvSpPr>
        <p:spPr>
          <a:xfrm>
            <a:off x="199000" y="56150"/>
            <a:ext cx="2908200" cy="49986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hello.c</a:t>
            </a:r>
            <a:endParaRPr>
              <a:solidFill>
                <a:srgbClr val="FFFFFF"/>
              </a:solidFill>
              <a:latin typeface="Consolas"/>
              <a:ea typeface="Consolas"/>
              <a:cs typeface="Consolas"/>
              <a:sym typeface="Consolas"/>
            </a:endParaRPr>
          </a:p>
        </p:txBody>
      </p:sp>
      <p:sp>
        <p:nvSpPr>
          <p:cNvPr id="302" name="Google Shape;302;p62"/>
          <p:cNvSpPr txBox="1">
            <a:spLocks noGrp="1"/>
          </p:cNvSpPr>
          <p:nvPr>
            <p:ph type="body" idx="1"/>
          </p:nvPr>
        </p:nvSpPr>
        <p:spPr>
          <a:xfrm>
            <a:off x="3117900" y="56150"/>
            <a:ext cx="2908200" cy="49986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cs50.c</a:t>
            </a:r>
            <a:endParaRPr>
              <a:solidFill>
                <a:srgbClr val="FFFFFF"/>
              </a:solidFill>
              <a:latin typeface="Consolas"/>
              <a:ea typeface="Consolas"/>
              <a:cs typeface="Consolas"/>
              <a:sym typeface="Consolas"/>
            </a:endParaRPr>
          </a:p>
        </p:txBody>
      </p:sp>
      <p:sp>
        <p:nvSpPr>
          <p:cNvPr id="303" name="Google Shape;303;p62"/>
          <p:cNvSpPr txBox="1">
            <a:spLocks noGrp="1"/>
          </p:cNvSpPr>
          <p:nvPr>
            <p:ph type="body" idx="1"/>
          </p:nvPr>
        </p:nvSpPr>
        <p:spPr>
          <a:xfrm>
            <a:off x="6036800" y="56150"/>
            <a:ext cx="2908200" cy="49986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stdio.c</a:t>
            </a:r>
            <a:endParaRPr>
              <a:solidFill>
                <a:srgbClr val="FFFFFF"/>
              </a:solidFill>
              <a:latin typeface="Consolas"/>
              <a:ea typeface="Consolas"/>
              <a:cs typeface="Consolas"/>
              <a:sym typeface="Consola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63"/>
          <p:cNvSpPr txBox="1">
            <a:spLocks noGrp="1"/>
          </p:cNvSpPr>
          <p:nvPr>
            <p:ph type="body" idx="1"/>
          </p:nvPr>
        </p:nvSpPr>
        <p:spPr>
          <a:xfrm>
            <a:off x="199000" y="56150"/>
            <a:ext cx="2908200" cy="49986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01111111010001010100110001000110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00000010000000010000000100000000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00000001000000000011111000000000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00000001000000000000000000000000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10100000000000100000000000000000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01000000000000000000000000000000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00000000000000000100000000000000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00001010000000000000000100000000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01010101010010001000100111100101</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01001000100000111110110000010000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00110001110000001000100111000111</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01001000101111100000000000000000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00000000000000001011000000000000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11101000000000000000000000000000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00000000010010001011111100000000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00000000000000000000000001001000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a:t>
            </a:r>
            <a:endParaRPr>
              <a:solidFill>
                <a:srgbClr val="FFFFFF"/>
              </a:solidFill>
              <a:latin typeface="Consolas"/>
              <a:ea typeface="Consolas"/>
              <a:cs typeface="Consolas"/>
              <a:sym typeface="Consolas"/>
            </a:endParaRPr>
          </a:p>
        </p:txBody>
      </p:sp>
      <p:sp>
        <p:nvSpPr>
          <p:cNvPr id="309" name="Google Shape;309;p63"/>
          <p:cNvSpPr txBox="1">
            <a:spLocks noGrp="1"/>
          </p:cNvSpPr>
          <p:nvPr>
            <p:ph type="body" idx="1"/>
          </p:nvPr>
        </p:nvSpPr>
        <p:spPr>
          <a:xfrm>
            <a:off x="3117900" y="56150"/>
            <a:ext cx="2908200" cy="49986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cs50.c</a:t>
            </a:r>
            <a:endParaRPr>
              <a:solidFill>
                <a:srgbClr val="FFFFFF"/>
              </a:solidFill>
              <a:latin typeface="Consolas"/>
              <a:ea typeface="Consolas"/>
              <a:cs typeface="Consolas"/>
              <a:sym typeface="Consolas"/>
            </a:endParaRPr>
          </a:p>
        </p:txBody>
      </p:sp>
      <p:sp>
        <p:nvSpPr>
          <p:cNvPr id="310" name="Google Shape;310;p63"/>
          <p:cNvSpPr txBox="1">
            <a:spLocks noGrp="1"/>
          </p:cNvSpPr>
          <p:nvPr>
            <p:ph type="body" idx="1"/>
          </p:nvPr>
        </p:nvSpPr>
        <p:spPr>
          <a:xfrm>
            <a:off x="6036800" y="56150"/>
            <a:ext cx="2908200" cy="49986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stdio.c</a:t>
            </a:r>
            <a:endParaRPr>
              <a:solidFill>
                <a:srgbClr val="FFFFFF"/>
              </a:solidFill>
              <a:latin typeface="Consolas"/>
              <a:ea typeface="Consolas"/>
              <a:cs typeface="Consolas"/>
              <a:sym typeface="Consola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64"/>
          <p:cNvSpPr txBox="1">
            <a:spLocks noGrp="1"/>
          </p:cNvSpPr>
          <p:nvPr>
            <p:ph type="body" idx="1"/>
          </p:nvPr>
        </p:nvSpPr>
        <p:spPr>
          <a:xfrm>
            <a:off x="199000" y="56150"/>
            <a:ext cx="2908200" cy="49986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01111111010001010100110001000110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00000010000000010000000100000000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00000001000000000011111000000000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00000001000000000000000000000000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10100000000000100000000000000000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01000000000000000000000000000000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00000000000000000100000000000000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00001010000000000000000100000000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01010101010010001000100111100101</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01001000100000111110110000010000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00110001110000001000100111000111</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01001000101111100000000000000000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00000000000000001011000000000000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11101000000000000000000000000000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00000000010010001011111100000000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00000000000000000000000001001000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a:t>
            </a:r>
            <a:endParaRPr>
              <a:solidFill>
                <a:srgbClr val="FFFFFF"/>
              </a:solidFill>
              <a:latin typeface="Consolas"/>
              <a:ea typeface="Consolas"/>
              <a:cs typeface="Consolas"/>
              <a:sym typeface="Consolas"/>
            </a:endParaRPr>
          </a:p>
        </p:txBody>
      </p:sp>
      <p:sp>
        <p:nvSpPr>
          <p:cNvPr id="316" name="Google Shape;316;p64"/>
          <p:cNvSpPr txBox="1">
            <a:spLocks noGrp="1"/>
          </p:cNvSpPr>
          <p:nvPr>
            <p:ph type="body" idx="1"/>
          </p:nvPr>
        </p:nvSpPr>
        <p:spPr>
          <a:xfrm>
            <a:off x="3117900" y="56150"/>
            <a:ext cx="2908200" cy="49986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01111111010001010100110001000110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00000010000000010000000100000000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00000011000000000011111000000000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00000001000000000000000000000000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11000000000011110000000000000000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01000000000000000000000000000000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00101000001100100000000000000000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01000000000000000011100000000000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00000111000000000100000000000000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00011100000000000001100100000000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00000001000000000000000000000000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00000101000000000000000000000000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01011100001001010000000000000000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a:t>
            </a:r>
            <a:endParaRPr>
              <a:solidFill>
                <a:srgbClr val="FFFFFF"/>
              </a:solidFill>
              <a:latin typeface="Consolas"/>
              <a:ea typeface="Consolas"/>
              <a:cs typeface="Consolas"/>
              <a:sym typeface="Consolas"/>
            </a:endParaRPr>
          </a:p>
        </p:txBody>
      </p:sp>
      <p:sp>
        <p:nvSpPr>
          <p:cNvPr id="317" name="Google Shape;317;p64"/>
          <p:cNvSpPr txBox="1">
            <a:spLocks noGrp="1"/>
          </p:cNvSpPr>
          <p:nvPr>
            <p:ph type="body" idx="1"/>
          </p:nvPr>
        </p:nvSpPr>
        <p:spPr>
          <a:xfrm>
            <a:off x="6036800" y="56150"/>
            <a:ext cx="2908200" cy="49986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stdio.c</a:t>
            </a:r>
            <a:endParaRPr>
              <a:solidFill>
                <a:srgbClr val="FFFFFF"/>
              </a:solidFill>
              <a:latin typeface="Consolas"/>
              <a:ea typeface="Consolas"/>
              <a:cs typeface="Consolas"/>
              <a:sym typeface="Consola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65"/>
          <p:cNvSpPr txBox="1">
            <a:spLocks noGrp="1"/>
          </p:cNvSpPr>
          <p:nvPr>
            <p:ph type="body" idx="1"/>
          </p:nvPr>
        </p:nvSpPr>
        <p:spPr>
          <a:xfrm>
            <a:off x="199000" y="56150"/>
            <a:ext cx="2908200" cy="49986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01111111010001010100110001000110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00000010000000010000000100000000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00000001000000000011111000000000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00000001000000000000000000000000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10100000000000100000000000000000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01000000000000000000000000000000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00000000000000000100000000000000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00001010000000000000000100000000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01010101010010001000100111100101</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01001000100000111110110000010000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00110001110000001000100111000111</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01001000101111100000000000000000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00000000000000001011000000000000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11101000000000000000000000000000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00000000010010001011111100000000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00000000000000000000000001001000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a:t>
            </a:r>
            <a:endParaRPr>
              <a:solidFill>
                <a:srgbClr val="FFFFFF"/>
              </a:solidFill>
              <a:latin typeface="Consolas"/>
              <a:ea typeface="Consolas"/>
              <a:cs typeface="Consolas"/>
              <a:sym typeface="Consolas"/>
            </a:endParaRPr>
          </a:p>
        </p:txBody>
      </p:sp>
      <p:sp>
        <p:nvSpPr>
          <p:cNvPr id="323" name="Google Shape;323;p65"/>
          <p:cNvSpPr txBox="1">
            <a:spLocks noGrp="1"/>
          </p:cNvSpPr>
          <p:nvPr>
            <p:ph type="body" idx="1"/>
          </p:nvPr>
        </p:nvSpPr>
        <p:spPr>
          <a:xfrm>
            <a:off x="3117900" y="56150"/>
            <a:ext cx="2908200" cy="49986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01111111010001010100110001000110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00000010000000010000000100000000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00000011000000000011111000000000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00000001000000000000000000000000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11000000000011110000000000000000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01000000000000000000000000000000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00101000001100100000000000000000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01000000000000000011100000000000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00000111000000000100000000000000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00011100000000000001100100000000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00000001000000000000000000000000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00000101000000000000000000000000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01011100001001010000000000000000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00000000000000000000000000000000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a:t>
            </a:r>
            <a:endParaRPr>
              <a:solidFill>
                <a:srgbClr val="FFFFFF"/>
              </a:solidFill>
              <a:latin typeface="Consolas"/>
              <a:ea typeface="Consolas"/>
              <a:cs typeface="Consolas"/>
              <a:sym typeface="Consolas"/>
            </a:endParaRPr>
          </a:p>
        </p:txBody>
      </p:sp>
      <p:sp>
        <p:nvSpPr>
          <p:cNvPr id="324" name="Google Shape;324;p65"/>
          <p:cNvSpPr txBox="1">
            <a:spLocks noGrp="1"/>
          </p:cNvSpPr>
          <p:nvPr>
            <p:ph type="body" idx="1"/>
          </p:nvPr>
        </p:nvSpPr>
        <p:spPr>
          <a:xfrm>
            <a:off x="6036800" y="56150"/>
            <a:ext cx="2908200" cy="49986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00101111011011000110100101100010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01100011001011100111001101101111</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00101110001101100010000000101111</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01110101011100110111001000101111</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01101100011010010110001000101111</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01111000001110000011011001011111</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00110110001101000010110101101100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01101001011011100111010101111000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00101101011001110110111001110101</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00101111011011000110100101100010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01100011010111110110111001101111</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01101110011100110110100001100001</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01110010011001010110010000101110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01100001001000000010000001000001</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01010011010111110100111001000101</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01000101010001000100010101000100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00100000001010000010000000101111</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01101100011010010110001000101111</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01111000001110000011011001011111</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00110110001101000010110101101100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01101001011011100111010101111000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00101101011001110110111001110101</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00101111011011000110010000101101</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01101100011010010110111001110101</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01111000001011010111100000111000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00110110001011010011011000110100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a:t>
            </a:r>
            <a:endParaRPr>
              <a:solidFill>
                <a:srgbClr val="FFFFFF"/>
              </a:solidFill>
              <a:latin typeface="Consolas"/>
              <a:ea typeface="Consolas"/>
              <a:cs typeface="Consolas"/>
              <a:sym typeface="Consola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66"/>
          <p:cNvSpPr txBox="1">
            <a:spLocks noGrp="1"/>
          </p:cNvSpPr>
          <p:nvPr>
            <p:ph type="body" idx="1"/>
          </p:nvPr>
        </p:nvSpPr>
        <p:spPr>
          <a:xfrm>
            <a:off x="199000" y="56150"/>
            <a:ext cx="8746500" cy="49986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111111101000101010011000100011000000010000000010000000100000000000000000000000000000000000000000000000000000000000000000000000000000001000000000011111000000000000000010000000000000000000000000000000000000000000000000000000000000000000000000000000000000000000000000000000000000000000000000000000000000000000000000000000010100000000000100000000000000000000000000000000000000000000000000000000000000000000000000000000001000000000000000000000000000000000000000000000001000000000000000000101000000000000000010000000001010101010010001000100111100101010010001000001111101100000100000011000111000000100010011100011101001000101111100000000000000000000000000000000000000000000000000000000000000000101100000000000011101000000000000000000000000000000000000100100010111111000000000000000000000000000000000000000000000000000000000000000001001000...0111111101000101010011000100011000000010000000010000000100000000000000000000000000000000000000000000000000000000000000000000000000000011000000000011111000000000000000010000000000000000000000001100000000001111000000000000000000000000000000000000000000000000010000000000000000000000000000000000000000000000000000000000000000101000001100100000000000000000000000000000000000000000000000000000000000000000000000000000000001000000000000000011100000000000000001110000000001000000000000000001110000000000000110010000000000000001000000000000000000000000000001010000000000000000000000000000000000000000000000000000000000000000000000000000000000000000000000000000000000000000000000000000000000000000000000000000000000000000000000000000000000000000000000000000000000000000000000000101110000100101000000000000000000000000000000000000000000000000...00101111011011000110100101100010011000110010111001110011011011110010111000110110001000000010111101110101011100110111001000101111011011000110100101100010001011110111100000111000001101100101111100110110001101000010110101101100011010010110111001110101011110000010110101100111011011100111010100101111011011000110100101100010011000110101111101101110011011110110111001110011011010000110000101110010011001010110010000101110011000010010000000100000010000010101001101011111010011100100010101000101010001000100010101000100001000000010100000100000001011110110110001101001011000100010111101111000001110000011011001011111001101100011010000101101011011000110100101101110011101010111100000101101011001110110111001110101001011110110110001100100001011010110110001101001011011100111010101111000001011010111100000111000001101100010110100110110001101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endParaRPr sz="1200">
              <a:solidFill>
                <a:schemeClr val="dk1"/>
              </a:solidFill>
              <a:latin typeface="Consolas"/>
              <a:ea typeface="Consolas"/>
              <a:cs typeface="Consolas"/>
              <a:sym typeface="Consola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67"/>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rPr>
              <a:t>preprocessing</a:t>
            </a:r>
            <a:endParaRPr>
              <a:solidFill>
                <a:srgbClr val="FFFFFF"/>
              </a:solidFill>
            </a:endParaRPr>
          </a:p>
          <a:p>
            <a:pPr marL="0" lvl="0" indent="0" algn="l" rtl="0">
              <a:spcBef>
                <a:spcPts val="1600"/>
              </a:spcBef>
              <a:spcAft>
                <a:spcPts val="0"/>
              </a:spcAft>
              <a:buNone/>
            </a:pPr>
            <a:r>
              <a:rPr lang="en">
                <a:solidFill>
                  <a:srgbClr val="FFFFFF"/>
                </a:solidFill>
              </a:rPr>
              <a:t>compiling</a:t>
            </a:r>
            <a:endParaRPr>
              <a:solidFill>
                <a:srgbClr val="FFFFFF"/>
              </a:solidFill>
            </a:endParaRPr>
          </a:p>
          <a:p>
            <a:pPr marL="0" lvl="0" indent="0" algn="l" rtl="0">
              <a:spcBef>
                <a:spcPts val="1600"/>
              </a:spcBef>
              <a:spcAft>
                <a:spcPts val="0"/>
              </a:spcAft>
              <a:buNone/>
            </a:pPr>
            <a:r>
              <a:rPr lang="en">
                <a:solidFill>
                  <a:srgbClr val="FFFFFF"/>
                </a:solidFill>
              </a:rPr>
              <a:t>assembling</a:t>
            </a:r>
            <a:endParaRPr>
              <a:solidFill>
                <a:srgbClr val="FFFFFF"/>
              </a:solidFill>
            </a:endParaRPr>
          </a:p>
          <a:p>
            <a:pPr marL="0" lvl="0" indent="0" algn="l" rtl="0">
              <a:spcBef>
                <a:spcPts val="1600"/>
              </a:spcBef>
              <a:spcAft>
                <a:spcPts val="1600"/>
              </a:spcAft>
              <a:buNone/>
            </a:pPr>
            <a:r>
              <a:rPr lang="en">
                <a:solidFill>
                  <a:srgbClr val="FFFFFF"/>
                </a:solidFill>
              </a:rPr>
              <a:t>linking</a:t>
            </a:r>
            <a:endParaRPr>
              <a:solidFill>
                <a:srgbClr val="FFFFFF"/>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68"/>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a:p>
            <a:pPr marL="0" lvl="0" indent="0" algn="l" rtl="0">
              <a:spcBef>
                <a:spcPts val="1600"/>
              </a:spcBef>
              <a:spcAft>
                <a:spcPts val="0"/>
              </a:spcAft>
              <a:buNone/>
            </a:pPr>
            <a:r>
              <a:rPr lang="en">
                <a:solidFill>
                  <a:srgbClr val="FFFFFF"/>
                </a:solidFill>
              </a:rPr>
              <a:t>compiling</a:t>
            </a:r>
            <a:endParaRPr>
              <a:solidFill>
                <a:srgbClr val="FFFFFF"/>
              </a:solidFill>
            </a:endParaRPr>
          </a:p>
          <a:p>
            <a:pPr marL="0" lvl="0" indent="0" algn="l" rtl="0">
              <a:spcBef>
                <a:spcPts val="1600"/>
              </a:spcBef>
              <a:spcAft>
                <a:spcPts val="0"/>
              </a:spcAft>
              <a:buNone/>
            </a:pPr>
            <a:endParaRPr>
              <a:solidFill>
                <a:srgbClr val="FFFFFF"/>
              </a:solidFill>
            </a:endParaRPr>
          </a:p>
          <a:p>
            <a:pPr marL="0" lvl="0" indent="0" algn="l" rtl="0">
              <a:spcBef>
                <a:spcPts val="1600"/>
              </a:spcBef>
              <a:spcAft>
                <a:spcPts val="1600"/>
              </a:spcAft>
              <a:buNone/>
            </a:pPr>
            <a:endParaRPr>
              <a:solidFill>
                <a:srgbClr val="FFFFFF"/>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69"/>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a:p>
            <a:pPr marL="0" lvl="0" indent="0" algn="l" rtl="0">
              <a:spcBef>
                <a:spcPts val="1600"/>
              </a:spcBef>
              <a:spcAft>
                <a:spcPts val="0"/>
              </a:spcAft>
              <a:buNone/>
            </a:pPr>
            <a:r>
              <a:rPr lang="en">
                <a:solidFill>
                  <a:srgbClr val="FFFFFF"/>
                </a:solidFill>
              </a:rPr>
              <a:t>decompiling</a:t>
            </a:r>
            <a:endParaRPr>
              <a:solidFill>
                <a:srgbClr val="FFFFFF"/>
              </a:solidFill>
            </a:endParaRPr>
          </a:p>
          <a:p>
            <a:pPr marL="0" lvl="0" indent="0" algn="l" rtl="0">
              <a:spcBef>
                <a:spcPts val="1600"/>
              </a:spcBef>
              <a:spcAft>
                <a:spcPts val="0"/>
              </a:spcAft>
              <a:buNone/>
            </a:pPr>
            <a:endParaRPr>
              <a:solidFill>
                <a:srgbClr val="FFFFFF"/>
              </a:solidFill>
            </a:endParaRPr>
          </a:p>
          <a:p>
            <a:pPr marL="0" lvl="0" indent="0" algn="l" rtl="0">
              <a:spcBef>
                <a:spcPts val="1600"/>
              </a:spcBef>
              <a:spcAft>
                <a:spcPts val="1600"/>
              </a:spcAft>
              <a:buNone/>
            </a:pPr>
            <a:endParaRPr>
              <a:solidFill>
                <a:srgbClr val="FFFFFF"/>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7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reverse engineering</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71"/>
          <p:cNvSpPr txBox="1">
            <a:spLocks noGrp="1"/>
          </p:cNvSpPr>
          <p:nvPr>
            <p:ph type="body" idx="1"/>
          </p:nvPr>
        </p:nvSpPr>
        <p:spPr>
          <a:xfrm>
            <a:off x="199000" y="56150"/>
            <a:ext cx="8746500" cy="49986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200">
                <a:solidFill>
                  <a:schemeClr val="dk1"/>
                </a:solidFill>
                <a:latin typeface="Consolas"/>
                <a:ea typeface="Consolas"/>
                <a:cs typeface="Consolas"/>
                <a:sym typeface="Consolas"/>
              </a:rPr>
              <a:t>0111111101000101010011000100011000000010000000010000000100000000000000000000000000000000000000000000000000000000000000000000000000000001000000000011111000000000000000010000000000000000000000000000000000000000000000000000000000000000000000000000000000000000000000000000000000000000000000000000000000000000000000000000000010100000000000100000000000000000000000000000000000000000000000000000000000000000000000000000000001000000000000000000000000000000000000000000000001000000000000000000101000000000000000010000000001010101010010001000100111100101010010001000001111101100000100000011000111000000100010011100011101001000101111100000000000000000000000000000000000000000000000000000000000000000101100000000000011101000000000000000000000000000000000000100100010111111000000000000000000000000000000000000000000000000000000000000000001001000...0111111101000101010011000100011000000010000000010000000100000000000000000000000000000000000000000000000000000000000000000000000000000011000000000011111000000000000000010000000000000000000000001100000000001111000000000000000000000000000000000000000000000000010000000000000000000000000000000000000000000000000000000000000000101000001100100000000000000000000000000000000000000000000000000000000000000000000000000000000001000000000000000011100000000000000001110000000001000000000000000001110000000000000110010000000000000001000000000000000000000000000001010000000000000000000000000000000000000000000000000000000000000000000000000000000000000000000000000000000000000000000000000000000000000000000000000000000000000000000000000000000000000000000000000000000000000000000000000101110000100101000000000000000000000000000000000000000000000000...0010111101101100011010010110001001100011001011100111001101101111001011100011011000100000001011110111010101110011011100100010111101101100011010010110001000101111011110000011100000110110010111110011011000110100001011010110110001101001011011100111010101111000001011010110011101101110011101010010111101101100011010010110001001100011010111110110111001101111011011100111001101101000011000010111001001100101011001000010111001100001001000000010000001000001010100110101111101001110010001010100010101000100010001010100010000100000001010000010000000101111011011000110100101100010001011110111100000111000001101100101111100110110001101000010110101101100011010010110111001110101011110000010110101100111011011100111010100101111011011000110010000101101011011000110100101101110011101010111100000101101011110000011100000110110001011010011011000110100...</a:t>
            </a: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endParaRPr sz="1200">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endParaRPr sz="1200">
              <a:solidFill>
                <a:schemeClr val="dk1"/>
              </a:solidFill>
              <a:latin typeface="Consolas"/>
              <a:ea typeface="Consolas"/>
              <a:cs typeface="Consolas"/>
              <a:sym typeface="Consola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a:t>One fish. Two fish. Red fish. Blue fish.</a:t>
            </a:r>
            <a:endParaRPr sz="25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7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debugging</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73"/>
          <p:cNvPicPr preferRelativeResize="0"/>
          <p:nvPr/>
        </p:nvPicPr>
        <p:blipFill>
          <a:blip r:embed="rId3">
            <a:alphaModFix/>
          </a:blip>
          <a:stretch>
            <a:fillRect/>
          </a:stretch>
        </p:blipFill>
        <p:spPr>
          <a:xfrm>
            <a:off x="2515100" y="0"/>
            <a:ext cx="4113804" cy="5143501"/>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p74"/>
          <p:cNvPicPr preferRelativeResize="0"/>
          <p:nvPr/>
        </p:nvPicPr>
        <p:blipFill>
          <a:blip r:embed="rId3">
            <a:alphaModFix/>
          </a:blip>
          <a:stretch>
            <a:fillRect/>
          </a:stretch>
        </p:blipFill>
        <p:spPr>
          <a:xfrm>
            <a:off x="522025" y="0"/>
            <a:ext cx="8099948" cy="5143499"/>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4" name="Google Shape;374;p75"/>
          <p:cNvPicPr preferRelativeResize="0"/>
          <p:nvPr/>
        </p:nvPicPr>
        <p:blipFill>
          <a:blip r:embed="rId3">
            <a:alphaModFix/>
          </a:blip>
          <a:stretch>
            <a:fillRect/>
          </a:stretch>
        </p:blipFill>
        <p:spPr>
          <a:xfrm>
            <a:off x="1478238" y="0"/>
            <a:ext cx="6187517" cy="51435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379" name="Google Shape;379;p76"/>
          <p:cNvPicPr preferRelativeResize="0"/>
          <p:nvPr/>
        </p:nvPicPr>
        <p:blipFill>
          <a:blip r:embed="rId3">
            <a:alphaModFix/>
          </a:blip>
          <a:stretch>
            <a:fillRect/>
          </a:stretch>
        </p:blipFill>
        <p:spPr>
          <a:xfrm>
            <a:off x="-304803" y="-3907375"/>
            <a:ext cx="11736975" cy="975660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4" name="Google Shape;384;p77"/>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p78"/>
          <p:cNvPicPr preferRelativeResize="0"/>
          <p:nvPr/>
        </p:nvPicPr>
        <p:blipFill>
          <a:blip r:embed="rId3">
            <a:alphaModFix/>
          </a:blip>
          <a:stretch>
            <a:fillRect/>
          </a:stretch>
        </p:blipFill>
        <p:spPr>
          <a:xfrm>
            <a:off x="3413200" y="1494188"/>
            <a:ext cx="2317603" cy="2155122"/>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7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100"/>
              <a:t>CS50 Duck</a:t>
            </a:r>
            <a:endParaRPr sz="5100"/>
          </a:p>
        </p:txBody>
      </p:sp>
      <p:sp>
        <p:nvSpPr>
          <p:cNvPr id="395" name="Google Shape;395;p79"/>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uFill>
                  <a:noFill/>
                </a:uFill>
                <a:hlinkClick r:id="rId3">
                  <a:extLst>
                    <a:ext uri="{A12FA001-AC4F-418D-AE19-62706E023703}">
                      <ahyp:hlinkClr xmlns:ahyp="http://schemas.microsoft.com/office/drawing/2018/hyperlinkcolor" val="tx"/>
                    </a:ext>
                  </a:extLst>
                </a:hlinkClick>
              </a:rPr>
              <a:t>cs50.ai</a:t>
            </a:r>
            <a:endParaRPr>
              <a:solidFill>
                <a:schemeClr val="dk1"/>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80"/>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latin typeface="Consolas"/>
                <a:ea typeface="Consolas"/>
                <a:cs typeface="Consolas"/>
                <a:sym typeface="Consolas"/>
              </a:rPr>
              <a:t>printf</a:t>
            </a:r>
            <a:endParaRPr>
              <a:solidFill>
                <a:srgbClr val="FFFFFF"/>
              </a:solidFill>
              <a:latin typeface="Consolas"/>
              <a:ea typeface="Consolas"/>
              <a:cs typeface="Consolas"/>
              <a:sym typeface="Consolas"/>
            </a:endParaRPr>
          </a:p>
          <a:p>
            <a:pPr marL="0" lvl="0" indent="0" algn="l" rtl="0">
              <a:spcBef>
                <a:spcPts val="1600"/>
              </a:spcBef>
              <a:spcAft>
                <a:spcPts val="0"/>
              </a:spcAft>
              <a:buNone/>
            </a:pPr>
            <a:endParaRPr>
              <a:solidFill>
                <a:srgbClr val="FFFFFF"/>
              </a:solidFill>
            </a:endParaRPr>
          </a:p>
          <a:p>
            <a:pPr marL="0" lvl="0" indent="0" algn="l" rtl="0">
              <a:spcBef>
                <a:spcPts val="1600"/>
              </a:spcBef>
              <a:spcAft>
                <a:spcPts val="1600"/>
              </a:spcAft>
              <a:buNone/>
            </a:pPr>
            <a:endParaRPr>
              <a:solidFill>
                <a:srgbClr val="FFFFFF"/>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81"/>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latin typeface="Consolas"/>
                <a:ea typeface="Consolas"/>
                <a:cs typeface="Consolas"/>
                <a:sym typeface="Consolas"/>
              </a:rPr>
              <a:t>printf</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debug50</a:t>
            </a:r>
            <a:endParaRPr>
              <a:solidFill>
                <a:srgbClr val="FFFFFF"/>
              </a:solidFill>
              <a:latin typeface="Consolas"/>
              <a:ea typeface="Consolas"/>
              <a:cs typeface="Consolas"/>
              <a:sym typeface="Consolas"/>
            </a:endParaRPr>
          </a:p>
          <a:p>
            <a:pPr marL="0" lvl="0" indent="0" algn="l" rtl="0">
              <a:spcBef>
                <a:spcPts val="1600"/>
              </a:spcBef>
              <a:spcAft>
                <a:spcPts val="1600"/>
              </a:spcAft>
              <a:buNone/>
            </a:pPr>
            <a:endParaRPr>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Before Grade 1</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82"/>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latin typeface="Consolas"/>
                <a:ea typeface="Consolas"/>
                <a:cs typeface="Consolas"/>
                <a:sym typeface="Consolas"/>
              </a:rPr>
              <a:t>printf</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debug50</a:t>
            </a:r>
            <a:endParaRPr>
              <a:solidFill>
                <a:srgbClr val="FFFFFF"/>
              </a:solidFill>
              <a:latin typeface="Consolas"/>
              <a:ea typeface="Consolas"/>
              <a:cs typeface="Consolas"/>
              <a:sym typeface="Consolas"/>
            </a:endParaRPr>
          </a:p>
          <a:p>
            <a:pPr marL="0" lvl="0" indent="0" algn="l" rtl="0">
              <a:spcBef>
                <a:spcPts val="1600"/>
              </a:spcBef>
              <a:spcAft>
                <a:spcPts val="1600"/>
              </a:spcAft>
              <a:buNone/>
            </a:pPr>
            <a:r>
              <a:rPr lang="en">
                <a:solidFill>
                  <a:srgbClr val="FFFFFF"/>
                </a:solidFill>
              </a:rPr>
              <a:t>rubber duck</a:t>
            </a:r>
            <a:endParaRPr>
              <a:solidFill>
                <a:srgbClr val="FFFFFF"/>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8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types</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84"/>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latin typeface="Consolas"/>
                <a:ea typeface="Consolas"/>
                <a:cs typeface="Consolas"/>
                <a:sym typeface="Consolas"/>
              </a:rPr>
              <a:t>bool</a:t>
            </a:r>
            <a:endParaRPr>
              <a:solidFill>
                <a:srgbClr val="666666"/>
              </a:solidFill>
            </a:endParaRPr>
          </a:p>
          <a:p>
            <a:pPr marL="0" lvl="0" indent="0" algn="l" rtl="0">
              <a:spcBef>
                <a:spcPts val="1600"/>
              </a:spcBef>
              <a:spcAft>
                <a:spcPts val="0"/>
              </a:spcAft>
              <a:buNone/>
            </a:pPr>
            <a:r>
              <a:rPr lang="en">
                <a:solidFill>
                  <a:schemeClr val="dk1"/>
                </a:solidFill>
                <a:latin typeface="Consolas"/>
                <a:ea typeface="Consolas"/>
                <a:cs typeface="Consolas"/>
                <a:sym typeface="Consolas"/>
              </a:rPr>
              <a:t>int</a:t>
            </a:r>
            <a:endParaRPr>
              <a:solidFill>
                <a:schemeClr val="dk1"/>
              </a:solidFill>
              <a:latin typeface="Consolas"/>
              <a:ea typeface="Consolas"/>
              <a:cs typeface="Consolas"/>
              <a:sym typeface="Consolas"/>
            </a:endParaRPr>
          </a:p>
          <a:p>
            <a:pPr marL="0" lvl="0" indent="0" algn="l" rtl="0">
              <a:spcBef>
                <a:spcPts val="1600"/>
              </a:spcBef>
              <a:spcAft>
                <a:spcPts val="0"/>
              </a:spcAft>
              <a:buNone/>
            </a:pPr>
            <a:r>
              <a:rPr lang="en">
                <a:solidFill>
                  <a:schemeClr val="dk1"/>
                </a:solidFill>
                <a:latin typeface="Consolas"/>
                <a:ea typeface="Consolas"/>
                <a:cs typeface="Consolas"/>
                <a:sym typeface="Consolas"/>
              </a:rPr>
              <a:t>long</a:t>
            </a:r>
            <a:endParaRPr>
              <a:solidFill>
                <a:schemeClr val="dk1"/>
              </a:solidFill>
              <a:latin typeface="Consolas"/>
              <a:ea typeface="Consolas"/>
              <a:cs typeface="Consolas"/>
              <a:sym typeface="Consolas"/>
            </a:endParaRPr>
          </a:p>
          <a:p>
            <a:pPr marL="0" lvl="0" indent="0" algn="l" rtl="0">
              <a:spcBef>
                <a:spcPts val="1600"/>
              </a:spcBef>
              <a:spcAft>
                <a:spcPts val="0"/>
              </a:spcAft>
              <a:buNone/>
            </a:pPr>
            <a:r>
              <a:rPr lang="en">
                <a:solidFill>
                  <a:schemeClr val="dk1"/>
                </a:solidFill>
                <a:latin typeface="Consolas"/>
                <a:ea typeface="Consolas"/>
                <a:cs typeface="Consolas"/>
                <a:sym typeface="Consolas"/>
              </a:rPr>
              <a:t>float</a:t>
            </a:r>
            <a:endParaRPr>
              <a:solidFill>
                <a:schemeClr val="dk1"/>
              </a:solidFill>
              <a:latin typeface="Consolas"/>
              <a:ea typeface="Consolas"/>
              <a:cs typeface="Consolas"/>
              <a:sym typeface="Consolas"/>
            </a:endParaRPr>
          </a:p>
          <a:p>
            <a:pPr marL="0" lvl="0" indent="0" algn="l" rtl="0">
              <a:spcBef>
                <a:spcPts val="1600"/>
              </a:spcBef>
              <a:spcAft>
                <a:spcPts val="0"/>
              </a:spcAft>
              <a:buNone/>
            </a:pPr>
            <a:r>
              <a:rPr lang="en">
                <a:solidFill>
                  <a:schemeClr val="dk1"/>
                </a:solidFill>
                <a:latin typeface="Consolas"/>
                <a:ea typeface="Consolas"/>
                <a:cs typeface="Consolas"/>
                <a:sym typeface="Consolas"/>
              </a:rPr>
              <a:t>double</a:t>
            </a:r>
            <a:endParaRPr>
              <a:solidFill>
                <a:srgbClr val="666666"/>
              </a:solidFill>
            </a:endParaRPr>
          </a:p>
          <a:p>
            <a:pPr marL="0" lvl="0" indent="0" algn="l" rtl="0">
              <a:spcBef>
                <a:spcPts val="1600"/>
              </a:spcBef>
              <a:spcAft>
                <a:spcPts val="0"/>
              </a:spcAft>
              <a:buNone/>
            </a:pPr>
            <a:r>
              <a:rPr lang="en">
                <a:solidFill>
                  <a:schemeClr val="dk1"/>
                </a:solidFill>
                <a:latin typeface="Consolas"/>
                <a:ea typeface="Consolas"/>
                <a:cs typeface="Consolas"/>
                <a:sym typeface="Consolas"/>
              </a:rPr>
              <a:t>char</a:t>
            </a:r>
            <a:endParaRPr>
              <a:solidFill>
                <a:srgbClr val="666666"/>
              </a:solidFill>
            </a:endParaRPr>
          </a:p>
          <a:p>
            <a:pPr marL="0" lvl="0" indent="0" algn="l" rtl="0">
              <a:spcBef>
                <a:spcPts val="1600"/>
              </a:spcBef>
              <a:spcAft>
                <a:spcPts val="0"/>
              </a:spcAft>
              <a:buNone/>
            </a:pPr>
            <a:r>
              <a:rPr lang="en">
                <a:solidFill>
                  <a:schemeClr val="dk1"/>
                </a:solidFill>
                <a:latin typeface="Consolas"/>
                <a:ea typeface="Consolas"/>
                <a:cs typeface="Consolas"/>
                <a:sym typeface="Consolas"/>
              </a:rPr>
              <a:t>string</a:t>
            </a:r>
            <a:endParaRPr>
              <a:solidFill>
                <a:srgbClr val="666666"/>
              </a:solidFill>
            </a:endParaRPr>
          </a:p>
          <a:p>
            <a:pPr marL="0" lvl="0" indent="0" algn="l" rtl="0">
              <a:spcBef>
                <a:spcPts val="1600"/>
              </a:spcBef>
              <a:spcAft>
                <a:spcPts val="1600"/>
              </a:spcAft>
              <a:buNone/>
            </a:pPr>
            <a:r>
              <a:rPr lang="en">
                <a:solidFill>
                  <a:schemeClr val="dk1"/>
                </a:solidFill>
                <a:latin typeface="Consolas"/>
                <a:ea typeface="Consolas"/>
                <a:cs typeface="Consolas"/>
                <a:sym typeface="Consolas"/>
              </a:rPr>
              <a:t>...</a:t>
            </a:r>
            <a:endParaRPr>
              <a:solidFill>
                <a:srgbClr val="FFFFFF"/>
              </a:solidFill>
              <a:latin typeface="Consolas"/>
              <a:ea typeface="Consolas"/>
              <a:cs typeface="Consolas"/>
              <a:sym typeface="Consolas"/>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85"/>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latin typeface="Consolas"/>
                <a:ea typeface="Consolas"/>
                <a:cs typeface="Consolas"/>
                <a:sym typeface="Consolas"/>
              </a:rPr>
              <a:t>bool   </a:t>
            </a:r>
            <a:r>
              <a:rPr lang="en">
                <a:solidFill>
                  <a:srgbClr val="666666"/>
                </a:solidFill>
              </a:rPr>
              <a:t>1 byte</a:t>
            </a:r>
            <a:endParaRPr>
              <a:solidFill>
                <a:srgbClr val="666666"/>
              </a:solidFill>
            </a:endParaRPr>
          </a:p>
          <a:p>
            <a:pPr marL="0" lvl="0" indent="0" algn="l" rtl="0">
              <a:spcBef>
                <a:spcPts val="1600"/>
              </a:spcBef>
              <a:spcAft>
                <a:spcPts val="0"/>
              </a:spcAft>
              <a:buNone/>
            </a:pPr>
            <a:r>
              <a:rPr lang="en">
                <a:solidFill>
                  <a:schemeClr val="dk1"/>
                </a:solidFill>
                <a:latin typeface="Consolas"/>
                <a:ea typeface="Consolas"/>
                <a:cs typeface="Consolas"/>
                <a:sym typeface="Consolas"/>
              </a:rPr>
              <a:t>int    </a:t>
            </a:r>
            <a:r>
              <a:rPr lang="en">
                <a:solidFill>
                  <a:srgbClr val="666666"/>
                </a:solidFill>
              </a:rPr>
              <a:t>4 bytes</a:t>
            </a:r>
            <a:endParaRPr>
              <a:solidFill>
                <a:schemeClr val="dk1"/>
              </a:solidFill>
              <a:latin typeface="Consolas"/>
              <a:ea typeface="Consolas"/>
              <a:cs typeface="Consolas"/>
              <a:sym typeface="Consolas"/>
            </a:endParaRPr>
          </a:p>
          <a:p>
            <a:pPr marL="0" lvl="0" indent="0" algn="l" rtl="0">
              <a:spcBef>
                <a:spcPts val="1600"/>
              </a:spcBef>
              <a:spcAft>
                <a:spcPts val="0"/>
              </a:spcAft>
              <a:buNone/>
            </a:pPr>
            <a:r>
              <a:rPr lang="en">
                <a:solidFill>
                  <a:schemeClr val="dk1"/>
                </a:solidFill>
                <a:latin typeface="Consolas"/>
                <a:ea typeface="Consolas"/>
                <a:cs typeface="Consolas"/>
                <a:sym typeface="Consolas"/>
              </a:rPr>
              <a:t>long   </a:t>
            </a:r>
            <a:r>
              <a:rPr lang="en">
                <a:solidFill>
                  <a:srgbClr val="666666"/>
                </a:solidFill>
              </a:rPr>
              <a:t>8 bytes</a:t>
            </a:r>
            <a:endParaRPr>
              <a:solidFill>
                <a:schemeClr val="dk1"/>
              </a:solidFill>
              <a:latin typeface="Consolas"/>
              <a:ea typeface="Consolas"/>
              <a:cs typeface="Consolas"/>
              <a:sym typeface="Consolas"/>
            </a:endParaRPr>
          </a:p>
          <a:p>
            <a:pPr marL="0" lvl="0" indent="0" algn="l" rtl="0">
              <a:spcBef>
                <a:spcPts val="1600"/>
              </a:spcBef>
              <a:spcAft>
                <a:spcPts val="0"/>
              </a:spcAft>
              <a:buNone/>
            </a:pPr>
            <a:r>
              <a:rPr lang="en">
                <a:solidFill>
                  <a:schemeClr val="dk1"/>
                </a:solidFill>
                <a:latin typeface="Consolas"/>
                <a:ea typeface="Consolas"/>
                <a:cs typeface="Consolas"/>
                <a:sym typeface="Consolas"/>
              </a:rPr>
              <a:t>float  </a:t>
            </a:r>
            <a:r>
              <a:rPr lang="en">
                <a:solidFill>
                  <a:srgbClr val="666666"/>
                </a:solidFill>
              </a:rPr>
              <a:t>4 bytes</a:t>
            </a:r>
            <a:endParaRPr>
              <a:solidFill>
                <a:schemeClr val="dk1"/>
              </a:solidFill>
              <a:latin typeface="Consolas"/>
              <a:ea typeface="Consolas"/>
              <a:cs typeface="Consolas"/>
              <a:sym typeface="Consolas"/>
            </a:endParaRPr>
          </a:p>
          <a:p>
            <a:pPr marL="0" lvl="0" indent="0" algn="l" rtl="0">
              <a:spcBef>
                <a:spcPts val="1600"/>
              </a:spcBef>
              <a:spcAft>
                <a:spcPts val="0"/>
              </a:spcAft>
              <a:buNone/>
            </a:pPr>
            <a:r>
              <a:rPr lang="en">
                <a:solidFill>
                  <a:schemeClr val="dk1"/>
                </a:solidFill>
                <a:latin typeface="Consolas"/>
                <a:ea typeface="Consolas"/>
                <a:cs typeface="Consolas"/>
                <a:sym typeface="Consolas"/>
              </a:rPr>
              <a:t>double </a:t>
            </a:r>
            <a:r>
              <a:rPr lang="en">
                <a:solidFill>
                  <a:srgbClr val="666666"/>
                </a:solidFill>
              </a:rPr>
              <a:t>8 bytes</a:t>
            </a:r>
            <a:endParaRPr>
              <a:solidFill>
                <a:srgbClr val="666666"/>
              </a:solidFill>
            </a:endParaRPr>
          </a:p>
          <a:p>
            <a:pPr marL="0" lvl="0" indent="0" algn="l" rtl="0">
              <a:spcBef>
                <a:spcPts val="1600"/>
              </a:spcBef>
              <a:spcAft>
                <a:spcPts val="0"/>
              </a:spcAft>
              <a:buNone/>
            </a:pPr>
            <a:r>
              <a:rPr lang="en">
                <a:solidFill>
                  <a:schemeClr val="dk1"/>
                </a:solidFill>
                <a:latin typeface="Consolas"/>
                <a:ea typeface="Consolas"/>
                <a:cs typeface="Consolas"/>
                <a:sym typeface="Consolas"/>
              </a:rPr>
              <a:t>char   </a:t>
            </a:r>
            <a:r>
              <a:rPr lang="en">
                <a:solidFill>
                  <a:srgbClr val="666666"/>
                </a:solidFill>
              </a:rPr>
              <a:t>1 byte</a:t>
            </a:r>
            <a:endParaRPr>
              <a:solidFill>
                <a:srgbClr val="666666"/>
              </a:solidFill>
            </a:endParaRPr>
          </a:p>
          <a:p>
            <a:pPr marL="0" lvl="0" indent="0" algn="l" rtl="0">
              <a:spcBef>
                <a:spcPts val="1600"/>
              </a:spcBef>
              <a:spcAft>
                <a:spcPts val="0"/>
              </a:spcAft>
              <a:buNone/>
            </a:pPr>
            <a:r>
              <a:rPr lang="en">
                <a:solidFill>
                  <a:schemeClr val="dk1"/>
                </a:solidFill>
                <a:latin typeface="Consolas"/>
                <a:ea typeface="Consolas"/>
                <a:cs typeface="Consolas"/>
                <a:sym typeface="Consolas"/>
              </a:rPr>
              <a:t>string </a:t>
            </a:r>
            <a:r>
              <a:rPr lang="en">
                <a:solidFill>
                  <a:srgbClr val="666666"/>
                </a:solidFill>
              </a:rPr>
              <a:t>? bytes</a:t>
            </a:r>
            <a:endParaRPr>
              <a:solidFill>
                <a:srgbClr val="666666"/>
              </a:solidFill>
            </a:endParaRPr>
          </a:p>
          <a:p>
            <a:pPr marL="0" lvl="0" indent="0" algn="l" rtl="0">
              <a:spcBef>
                <a:spcPts val="1600"/>
              </a:spcBef>
              <a:spcAft>
                <a:spcPts val="1600"/>
              </a:spcAft>
              <a:buNone/>
            </a:pPr>
            <a:r>
              <a:rPr lang="en">
                <a:solidFill>
                  <a:schemeClr val="dk1"/>
                </a:solidFill>
                <a:latin typeface="Consolas"/>
                <a:ea typeface="Consolas"/>
                <a:cs typeface="Consolas"/>
                <a:sym typeface="Consolas"/>
              </a:rPr>
              <a:t>...</a:t>
            </a:r>
            <a:endParaRPr>
              <a:solidFill>
                <a:srgbClr val="666666"/>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29"/>
        <p:cNvGrpSpPr/>
        <p:nvPr/>
      </p:nvGrpSpPr>
      <p:grpSpPr>
        <a:xfrm>
          <a:off x="0" y="0"/>
          <a:ext cx="0" cy="0"/>
          <a:chOff x="0" y="0"/>
          <a:chExt cx="0" cy="0"/>
        </a:xfrm>
      </p:grpSpPr>
      <p:pic>
        <p:nvPicPr>
          <p:cNvPr id="430" name="Google Shape;430;p86"/>
          <p:cNvPicPr preferRelativeResize="0"/>
          <p:nvPr/>
        </p:nvPicPr>
        <p:blipFill>
          <a:blip r:embed="rId3">
            <a:alphaModFix/>
          </a:blip>
          <a:stretch>
            <a:fillRect/>
          </a:stretch>
        </p:blipFill>
        <p:spPr>
          <a:xfrm>
            <a:off x="152400" y="152400"/>
            <a:ext cx="8602134" cy="4838701"/>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34"/>
        <p:cNvGrpSpPr/>
        <p:nvPr/>
      </p:nvGrpSpPr>
      <p:grpSpPr>
        <a:xfrm>
          <a:off x="0" y="0"/>
          <a:ext cx="0" cy="0"/>
          <a:chOff x="0" y="0"/>
          <a:chExt cx="0" cy="0"/>
        </a:xfrm>
      </p:grpSpPr>
      <p:pic>
        <p:nvPicPr>
          <p:cNvPr id="435" name="Google Shape;435;p87"/>
          <p:cNvPicPr preferRelativeResize="0"/>
          <p:nvPr/>
        </p:nvPicPr>
        <p:blipFill>
          <a:blip r:embed="rId3">
            <a:alphaModFix/>
          </a:blip>
          <a:stretch>
            <a:fillRect/>
          </a:stretch>
        </p:blipFill>
        <p:spPr>
          <a:xfrm>
            <a:off x="152400" y="152400"/>
            <a:ext cx="8602134" cy="4838701"/>
          </a:xfrm>
          <a:prstGeom prst="rect">
            <a:avLst/>
          </a:prstGeom>
          <a:noFill/>
          <a:ln>
            <a:noFill/>
          </a:ln>
        </p:spPr>
      </p:pic>
      <p:sp>
        <p:nvSpPr>
          <p:cNvPr id="436" name="Google Shape;436;p87"/>
          <p:cNvSpPr/>
          <p:nvPr/>
        </p:nvSpPr>
        <p:spPr>
          <a:xfrm>
            <a:off x="4739725" y="1372870"/>
            <a:ext cx="1336200" cy="2163300"/>
          </a:xfrm>
          <a:prstGeom prst="ellipse">
            <a:avLst/>
          </a:prstGeom>
          <a:noFill/>
          <a:ln w="762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40"/>
        <p:cNvGrpSpPr/>
        <p:nvPr/>
      </p:nvGrpSpPr>
      <p:grpSpPr>
        <a:xfrm>
          <a:off x="0" y="0"/>
          <a:ext cx="0" cy="0"/>
          <a:chOff x="0" y="0"/>
          <a:chExt cx="0" cy="0"/>
        </a:xfrm>
      </p:grpSpPr>
      <p:pic>
        <p:nvPicPr>
          <p:cNvPr id="441" name="Google Shape;441;p88"/>
          <p:cNvPicPr preferRelativeResize="0"/>
          <p:nvPr/>
        </p:nvPicPr>
        <p:blipFill>
          <a:blip r:embed="rId3">
            <a:alphaModFix/>
          </a:blip>
          <a:stretch>
            <a:fillRect/>
          </a:stretch>
        </p:blipFill>
        <p:spPr>
          <a:xfrm>
            <a:off x="-6669275" y="-2362200"/>
            <a:ext cx="18288026" cy="10287000"/>
          </a:xfrm>
          <a:prstGeom prst="rect">
            <a:avLst/>
          </a:prstGeom>
          <a:noFill/>
          <a:ln>
            <a:noFill/>
          </a:ln>
        </p:spPr>
      </p:pic>
      <p:sp>
        <p:nvSpPr>
          <p:cNvPr id="442" name="Google Shape;442;p88"/>
          <p:cNvSpPr/>
          <p:nvPr/>
        </p:nvSpPr>
        <p:spPr>
          <a:xfrm>
            <a:off x="2998500" y="35700"/>
            <a:ext cx="3039000" cy="4919700"/>
          </a:xfrm>
          <a:prstGeom prst="ellipse">
            <a:avLst/>
          </a:prstGeom>
          <a:noFill/>
          <a:ln w="1524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46"/>
        <p:cNvGrpSpPr/>
        <p:nvPr/>
      </p:nvGrpSpPr>
      <p:grpSpPr>
        <a:xfrm>
          <a:off x="0" y="0"/>
          <a:ext cx="0" cy="0"/>
          <a:chOff x="0" y="0"/>
          <a:chExt cx="0" cy="0"/>
        </a:xfrm>
      </p:grpSpPr>
      <p:pic>
        <p:nvPicPr>
          <p:cNvPr id="447" name="Google Shape;447;p89"/>
          <p:cNvPicPr preferRelativeResize="0"/>
          <p:nvPr/>
        </p:nvPicPr>
        <p:blipFill>
          <a:blip r:embed="rId3">
            <a:alphaModFix/>
          </a:blip>
          <a:stretch>
            <a:fillRect/>
          </a:stretch>
        </p:blipFill>
        <p:spPr>
          <a:xfrm>
            <a:off x="-6669275" y="-2362200"/>
            <a:ext cx="18288026" cy="10287000"/>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51"/>
        <p:cNvGrpSpPr/>
        <p:nvPr/>
      </p:nvGrpSpPr>
      <p:grpSpPr>
        <a:xfrm>
          <a:off x="0" y="0"/>
          <a:ext cx="0" cy="0"/>
          <a:chOff x="0" y="0"/>
          <a:chExt cx="0" cy="0"/>
        </a:xfrm>
      </p:grpSpPr>
      <p:pic>
        <p:nvPicPr>
          <p:cNvPr id="452" name="Google Shape;452;p90"/>
          <p:cNvPicPr preferRelativeResize="0"/>
          <p:nvPr/>
        </p:nvPicPr>
        <p:blipFill>
          <a:blip r:embed="rId3">
            <a:alphaModFix/>
          </a:blip>
          <a:stretch>
            <a:fillRect/>
          </a:stretch>
        </p:blipFill>
        <p:spPr>
          <a:xfrm>
            <a:off x="-6669275" y="-2362200"/>
            <a:ext cx="18288026" cy="10287000"/>
          </a:xfrm>
          <a:prstGeom prst="rect">
            <a:avLst/>
          </a:prstGeom>
          <a:noFill/>
          <a:ln w="28575" cap="flat" cmpd="sng">
            <a:solidFill>
              <a:schemeClr val="dk2"/>
            </a:solidFill>
            <a:prstDash val="solid"/>
            <a:round/>
            <a:headEnd type="none" w="sm" len="sm"/>
            <a:tailEnd type="none" w="sm" len="sm"/>
          </a:ln>
        </p:spPr>
      </p:pic>
      <p:cxnSp>
        <p:nvCxnSpPr>
          <p:cNvPr id="453" name="Google Shape;453;p90"/>
          <p:cNvCxnSpPr/>
          <p:nvPr/>
        </p:nvCxnSpPr>
        <p:spPr>
          <a:xfrm>
            <a:off x="5562600" y="914400"/>
            <a:ext cx="0" cy="3295800"/>
          </a:xfrm>
          <a:prstGeom prst="straightConnector1">
            <a:avLst/>
          </a:prstGeom>
          <a:noFill/>
          <a:ln w="28575" cap="flat" cmpd="sng">
            <a:solidFill>
              <a:srgbClr val="FFFF00"/>
            </a:solidFill>
            <a:prstDash val="solid"/>
            <a:round/>
            <a:headEnd type="none" w="med" len="med"/>
            <a:tailEnd type="none" w="med" len="med"/>
          </a:ln>
        </p:spPr>
      </p:cxnSp>
      <p:cxnSp>
        <p:nvCxnSpPr>
          <p:cNvPr id="454" name="Google Shape;454;p90"/>
          <p:cNvCxnSpPr/>
          <p:nvPr/>
        </p:nvCxnSpPr>
        <p:spPr>
          <a:xfrm>
            <a:off x="3657600" y="923850"/>
            <a:ext cx="0" cy="3295800"/>
          </a:xfrm>
          <a:prstGeom prst="straightConnector1">
            <a:avLst/>
          </a:prstGeom>
          <a:noFill/>
          <a:ln w="28575" cap="flat" cmpd="sng">
            <a:solidFill>
              <a:srgbClr val="FFFF00"/>
            </a:solidFill>
            <a:prstDash val="solid"/>
            <a:round/>
            <a:headEnd type="none" w="med" len="med"/>
            <a:tailEnd type="none" w="med" len="med"/>
          </a:ln>
        </p:spPr>
      </p:cxnSp>
      <p:cxnSp>
        <p:nvCxnSpPr>
          <p:cNvPr id="455" name="Google Shape;455;p90"/>
          <p:cNvCxnSpPr/>
          <p:nvPr/>
        </p:nvCxnSpPr>
        <p:spPr>
          <a:xfrm>
            <a:off x="4572000" y="923850"/>
            <a:ext cx="0" cy="3295800"/>
          </a:xfrm>
          <a:prstGeom prst="straightConnector1">
            <a:avLst/>
          </a:prstGeom>
          <a:noFill/>
          <a:ln w="28575" cap="flat" cmpd="sng">
            <a:solidFill>
              <a:srgbClr val="FFFF00"/>
            </a:solidFill>
            <a:prstDash val="solid"/>
            <a:round/>
            <a:headEnd type="none" w="med" len="med"/>
            <a:tailEnd type="none" w="med" len="med"/>
          </a:ln>
        </p:spPr>
      </p:cxnSp>
      <p:cxnSp>
        <p:nvCxnSpPr>
          <p:cNvPr id="456" name="Google Shape;456;p90"/>
          <p:cNvCxnSpPr/>
          <p:nvPr/>
        </p:nvCxnSpPr>
        <p:spPr>
          <a:xfrm>
            <a:off x="4114800" y="923850"/>
            <a:ext cx="0" cy="3295800"/>
          </a:xfrm>
          <a:prstGeom prst="straightConnector1">
            <a:avLst/>
          </a:prstGeom>
          <a:noFill/>
          <a:ln w="28575" cap="flat" cmpd="sng">
            <a:solidFill>
              <a:srgbClr val="FFFF00"/>
            </a:solidFill>
            <a:prstDash val="solid"/>
            <a:round/>
            <a:headEnd type="none" w="med" len="med"/>
            <a:tailEnd type="none" w="med" len="med"/>
          </a:ln>
        </p:spPr>
      </p:cxnSp>
      <p:cxnSp>
        <p:nvCxnSpPr>
          <p:cNvPr id="457" name="Google Shape;457;p90"/>
          <p:cNvCxnSpPr/>
          <p:nvPr/>
        </p:nvCxnSpPr>
        <p:spPr>
          <a:xfrm>
            <a:off x="5038725" y="923850"/>
            <a:ext cx="0" cy="3295800"/>
          </a:xfrm>
          <a:prstGeom prst="straightConnector1">
            <a:avLst/>
          </a:prstGeom>
          <a:noFill/>
          <a:ln w="28575" cap="flat" cmpd="sng">
            <a:solidFill>
              <a:srgbClr val="FFFF00"/>
            </a:solidFill>
            <a:prstDash val="solid"/>
            <a:round/>
            <a:headEnd type="none" w="med" len="med"/>
            <a:tailEnd type="none" w="med" len="med"/>
          </a:ln>
        </p:spPr>
      </p:cxnSp>
      <p:cxnSp>
        <p:nvCxnSpPr>
          <p:cNvPr id="458" name="Google Shape;458;p90"/>
          <p:cNvCxnSpPr/>
          <p:nvPr/>
        </p:nvCxnSpPr>
        <p:spPr>
          <a:xfrm>
            <a:off x="3886200" y="914400"/>
            <a:ext cx="0" cy="3295800"/>
          </a:xfrm>
          <a:prstGeom prst="straightConnector1">
            <a:avLst/>
          </a:prstGeom>
          <a:noFill/>
          <a:ln w="28575" cap="flat" cmpd="sng">
            <a:solidFill>
              <a:srgbClr val="FFFF00"/>
            </a:solidFill>
            <a:prstDash val="solid"/>
            <a:round/>
            <a:headEnd type="none" w="med" len="med"/>
            <a:tailEnd type="none" w="med" len="med"/>
          </a:ln>
        </p:spPr>
      </p:cxnSp>
      <p:cxnSp>
        <p:nvCxnSpPr>
          <p:cNvPr id="459" name="Google Shape;459;p90"/>
          <p:cNvCxnSpPr/>
          <p:nvPr/>
        </p:nvCxnSpPr>
        <p:spPr>
          <a:xfrm>
            <a:off x="4343400" y="923850"/>
            <a:ext cx="0" cy="3295800"/>
          </a:xfrm>
          <a:prstGeom prst="straightConnector1">
            <a:avLst/>
          </a:prstGeom>
          <a:noFill/>
          <a:ln w="28575" cap="flat" cmpd="sng">
            <a:solidFill>
              <a:srgbClr val="FFFF00"/>
            </a:solidFill>
            <a:prstDash val="solid"/>
            <a:round/>
            <a:headEnd type="none" w="med" len="med"/>
            <a:tailEnd type="none" w="med" len="med"/>
          </a:ln>
        </p:spPr>
      </p:cxnSp>
      <p:cxnSp>
        <p:nvCxnSpPr>
          <p:cNvPr id="460" name="Google Shape;460;p90"/>
          <p:cNvCxnSpPr/>
          <p:nvPr/>
        </p:nvCxnSpPr>
        <p:spPr>
          <a:xfrm>
            <a:off x="4800600" y="923850"/>
            <a:ext cx="0" cy="3295800"/>
          </a:xfrm>
          <a:prstGeom prst="straightConnector1">
            <a:avLst/>
          </a:prstGeom>
          <a:noFill/>
          <a:ln w="28575" cap="flat" cmpd="sng">
            <a:solidFill>
              <a:srgbClr val="FFFF00"/>
            </a:solidFill>
            <a:prstDash val="solid"/>
            <a:round/>
            <a:headEnd type="none" w="med" len="med"/>
            <a:tailEnd type="none" w="med" len="med"/>
          </a:ln>
        </p:spPr>
      </p:cxnSp>
      <p:cxnSp>
        <p:nvCxnSpPr>
          <p:cNvPr id="461" name="Google Shape;461;p90"/>
          <p:cNvCxnSpPr/>
          <p:nvPr/>
        </p:nvCxnSpPr>
        <p:spPr>
          <a:xfrm>
            <a:off x="5295520" y="923850"/>
            <a:ext cx="0" cy="3295800"/>
          </a:xfrm>
          <a:prstGeom prst="straightConnector1">
            <a:avLst/>
          </a:prstGeom>
          <a:noFill/>
          <a:ln w="28575" cap="flat" cmpd="sng">
            <a:solidFill>
              <a:srgbClr val="FFFF00"/>
            </a:solidFill>
            <a:prstDash val="solid"/>
            <a:round/>
            <a:headEnd type="none" w="med" len="med"/>
            <a:tailEnd type="none" w="med" len="med"/>
          </a:ln>
        </p:spPr>
      </p:cxnSp>
      <p:cxnSp>
        <p:nvCxnSpPr>
          <p:cNvPr id="462" name="Google Shape;462;p90"/>
          <p:cNvCxnSpPr/>
          <p:nvPr/>
        </p:nvCxnSpPr>
        <p:spPr>
          <a:xfrm>
            <a:off x="3638550" y="931863"/>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463" name="Google Shape;463;p90"/>
          <p:cNvCxnSpPr/>
          <p:nvPr/>
        </p:nvCxnSpPr>
        <p:spPr>
          <a:xfrm>
            <a:off x="3638550" y="2562288"/>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464" name="Google Shape;464;p90"/>
          <p:cNvCxnSpPr/>
          <p:nvPr/>
        </p:nvCxnSpPr>
        <p:spPr>
          <a:xfrm>
            <a:off x="3638550" y="4210188"/>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465" name="Google Shape;465;p90"/>
          <p:cNvCxnSpPr/>
          <p:nvPr/>
        </p:nvCxnSpPr>
        <p:spPr>
          <a:xfrm>
            <a:off x="3638550" y="1762188"/>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466" name="Google Shape;466;p90"/>
          <p:cNvCxnSpPr/>
          <p:nvPr/>
        </p:nvCxnSpPr>
        <p:spPr>
          <a:xfrm>
            <a:off x="3638550" y="2162238"/>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467" name="Google Shape;467;p90"/>
          <p:cNvCxnSpPr/>
          <p:nvPr/>
        </p:nvCxnSpPr>
        <p:spPr>
          <a:xfrm>
            <a:off x="3638550" y="1343088"/>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468" name="Google Shape;468;p90"/>
          <p:cNvCxnSpPr/>
          <p:nvPr/>
        </p:nvCxnSpPr>
        <p:spPr>
          <a:xfrm>
            <a:off x="3638550" y="1133538"/>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469" name="Google Shape;469;p90"/>
          <p:cNvCxnSpPr/>
          <p:nvPr/>
        </p:nvCxnSpPr>
        <p:spPr>
          <a:xfrm>
            <a:off x="3638550" y="1552638"/>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470" name="Google Shape;470;p90"/>
          <p:cNvCxnSpPr/>
          <p:nvPr/>
        </p:nvCxnSpPr>
        <p:spPr>
          <a:xfrm>
            <a:off x="3638550" y="1962213"/>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471" name="Google Shape;471;p90"/>
          <p:cNvCxnSpPr/>
          <p:nvPr/>
        </p:nvCxnSpPr>
        <p:spPr>
          <a:xfrm>
            <a:off x="3638550" y="2371788"/>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472" name="Google Shape;472;p90"/>
          <p:cNvCxnSpPr/>
          <p:nvPr/>
        </p:nvCxnSpPr>
        <p:spPr>
          <a:xfrm>
            <a:off x="3638550" y="3395763"/>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473" name="Google Shape;473;p90"/>
          <p:cNvCxnSpPr/>
          <p:nvPr/>
        </p:nvCxnSpPr>
        <p:spPr>
          <a:xfrm>
            <a:off x="3638550" y="3795813"/>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474" name="Google Shape;474;p90"/>
          <p:cNvCxnSpPr/>
          <p:nvPr/>
        </p:nvCxnSpPr>
        <p:spPr>
          <a:xfrm>
            <a:off x="3638550" y="2995713"/>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475" name="Google Shape;475;p90"/>
          <p:cNvCxnSpPr/>
          <p:nvPr/>
        </p:nvCxnSpPr>
        <p:spPr>
          <a:xfrm>
            <a:off x="3638550" y="2767113"/>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476" name="Google Shape;476;p90"/>
          <p:cNvCxnSpPr/>
          <p:nvPr/>
        </p:nvCxnSpPr>
        <p:spPr>
          <a:xfrm>
            <a:off x="3638550" y="3186213"/>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477" name="Google Shape;477;p90"/>
          <p:cNvCxnSpPr/>
          <p:nvPr/>
        </p:nvCxnSpPr>
        <p:spPr>
          <a:xfrm>
            <a:off x="3638550" y="3595788"/>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478" name="Google Shape;478;p90"/>
          <p:cNvCxnSpPr/>
          <p:nvPr/>
        </p:nvCxnSpPr>
        <p:spPr>
          <a:xfrm>
            <a:off x="3638550" y="4005363"/>
            <a:ext cx="1943100" cy="0"/>
          </a:xfrm>
          <a:prstGeom prst="straightConnector1">
            <a:avLst/>
          </a:prstGeom>
          <a:noFill/>
          <a:ln w="28575" cap="flat" cmpd="sng">
            <a:solidFill>
              <a:srgbClr val="FFFF00"/>
            </a:solidFill>
            <a:prstDash val="solid"/>
            <a:round/>
            <a:headEnd type="none" w="med" len="med"/>
            <a:tailEnd type="none" w="med" len="med"/>
          </a:ln>
        </p:spPr>
      </p:cxn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82"/>
        <p:cNvGrpSpPr/>
        <p:nvPr/>
      </p:nvGrpSpPr>
      <p:grpSpPr>
        <a:xfrm>
          <a:off x="0" y="0"/>
          <a:ext cx="0" cy="0"/>
          <a:chOff x="0" y="0"/>
          <a:chExt cx="0" cy="0"/>
        </a:xfrm>
      </p:grpSpPr>
      <p:pic>
        <p:nvPicPr>
          <p:cNvPr id="483" name="Google Shape;483;p91"/>
          <p:cNvPicPr preferRelativeResize="0"/>
          <p:nvPr/>
        </p:nvPicPr>
        <p:blipFill>
          <a:blip r:embed="rId3">
            <a:alphaModFix/>
          </a:blip>
          <a:stretch>
            <a:fillRect/>
          </a:stretch>
        </p:blipFill>
        <p:spPr>
          <a:xfrm>
            <a:off x="-6669275" y="-2362200"/>
            <a:ext cx="18288026" cy="10287000"/>
          </a:xfrm>
          <a:prstGeom prst="rect">
            <a:avLst/>
          </a:prstGeom>
          <a:noFill/>
          <a:ln w="28575" cap="flat" cmpd="sng">
            <a:solidFill>
              <a:schemeClr val="dk2"/>
            </a:solidFill>
            <a:prstDash val="solid"/>
            <a:round/>
            <a:headEnd type="none" w="sm" len="sm"/>
            <a:tailEnd type="none" w="sm" len="sm"/>
          </a:ln>
        </p:spPr>
      </p:pic>
      <p:cxnSp>
        <p:nvCxnSpPr>
          <p:cNvPr id="484" name="Google Shape;484;p91"/>
          <p:cNvCxnSpPr/>
          <p:nvPr/>
        </p:nvCxnSpPr>
        <p:spPr>
          <a:xfrm>
            <a:off x="5562600" y="914400"/>
            <a:ext cx="0" cy="3295800"/>
          </a:xfrm>
          <a:prstGeom prst="straightConnector1">
            <a:avLst/>
          </a:prstGeom>
          <a:noFill/>
          <a:ln w="28575" cap="flat" cmpd="sng">
            <a:solidFill>
              <a:srgbClr val="FFFF00"/>
            </a:solidFill>
            <a:prstDash val="solid"/>
            <a:round/>
            <a:headEnd type="none" w="med" len="med"/>
            <a:tailEnd type="none" w="med" len="med"/>
          </a:ln>
        </p:spPr>
      </p:cxnSp>
      <p:cxnSp>
        <p:nvCxnSpPr>
          <p:cNvPr id="485" name="Google Shape;485;p91"/>
          <p:cNvCxnSpPr/>
          <p:nvPr/>
        </p:nvCxnSpPr>
        <p:spPr>
          <a:xfrm>
            <a:off x="3657600" y="923850"/>
            <a:ext cx="0" cy="3295800"/>
          </a:xfrm>
          <a:prstGeom prst="straightConnector1">
            <a:avLst/>
          </a:prstGeom>
          <a:noFill/>
          <a:ln w="28575" cap="flat" cmpd="sng">
            <a:solidFill>
              <a:srgbClr val="FFFF00"/>
            </a:solidFill>
            <a:prstDash val="solid"/>
            <a:round/>
            <a:headEnd type="none" w="med" len="med"/>
            <a:tailEnd type="none" w="med" len="med"/>
          </a:ln>
        </p:spPr>
      </p:cxnSp>
      <p:cxnSp>
        <p:nvCxnSpPr>
          <p:cNvPr id="486" name="Google Shape;486;p91"/>
          <p:cNvCxnSpPr/>
          <p:nvPr/>
        </p:nvCxnSpPr>
        <p:spPr>
          <a:xfrm>
            <a:off x="4572000" y="923850"/>
            <a:ext cx="0" cy="3295800"/>
          </a:xfrm>
          <a:prstGeom prst="straightConnector1">
            <a:avLst/>
          </a:prstGeom>
          <a:noFill/>
          <a:ln w="28575" cap="flat" cmpd="sng">
            <a:solidFill>
              <a:srgbClr val="FFFF00"/>
            </a:solidFill>
            <a:prstDash val="solid"/>
            <a:round/>
            <a:headEnd type="none" w="med" len="med"/>
            <a:tailEnd type="none" w="med" len="med"/>
          </a:ln>
        </p:spPr>
      </p:cxnSp>
      <p:cxnSp>
        <p:nvCxnSpPr>
          <p:cNvPr id="487" name="Google Shape;487;p91"/>
          <p:cNvCxnSpPr/>
          <p:nvPr/>
        </p:nvCxnSpPr>
        <p:spPr>
          <a:xfrm>
            <a:off x="4114800" y="923850"/>
            <a:ext cx="0" cy="3295800"/>
          </a:xfrm>
          <a:prstGeom prst="straightConnector1">
            <a:avLst/>
          </a:prstGeom>
          <a:noFill/>
          <a:ln w="28575" cap="flat" cmpd="sng">
            <a:solidFill>
              <a:srgbClr val="FFFF00"/>
            </a:solidFill>
            <a:prstDash val="solid"/>
            <a:round/>
            <a:headEnd type="none" w="med" len="med"/>
            <a:tailEnd type="none" w="med" len="med"/>
          </a:ln>
        </p:spPr>
      </p:cxnSp>
      <p:cxnSp>
        <p:nvCxnSpPr>
          <p:cNvPr id="488" name="Google Shape;488;p91"/>
          <p:cNvCxnSpPr/>
          <p:nvPr/>
        </p:nvCxnSpPr>
        <p:spPr>
          <a:xfrm>
            <a:off x="5038725" y="923850"/>
            <a:ext cx="0" cy="3295800"/>
          </a:xfrm>
          <a:prstGeom prst="straightConnector1">
            <a:avLst/>
          </a:prstGeom>
          <a:noFill/>
          <a:ln w="28575" cap="flat" cmpd="sng">
            <a:solidFill>
              <a:srgbClr val="FFFF00"/>
            </a:solidFill>
            <a:prstDash val="solid"/>
            <a:round/>
            <a:headEnd type="none" w="med" len="med"/>
            <a:tailEnd type="none" w="med" len="med"/>
          </a:ln>
        </p:spPr>
      </p:cxnSp>
      <p:cxnSp>
        <p:nvCxnSpPr>
          <p:cNvPr id="489" name="Google Shape;489;p91"/>
          <p:cNvCxnSpPr/>
          <p:nvPr/>
        </p:nvCxnSpPr>
        <p:spPr>
          <a:xfrm>
            <a:off x="3886200" y="914400"/>
            <a:ext cx="0" cy="3295800"/>
          </a:xfrm>
          <a:prstGeom prst="straightConnector1">
            <a:avLst/>
          </a:prstGeom>
          <a:noFill/>
          <a:ln w="28575" cap="flat" cmpd="sng">
            <a:solidFill>
              <a:srgbClr val="FFFF00"/>
            </a:solidFill>
            <a:prstDash val="solid"/>
            <a:round/>
            <a:headEnd type="none" w="med" len="med"/>
            <a:tailEnd type="none" w="med" len="med"/>
          </a:ln>
        </p:spPr>
      </p:cxnSp>
      <p:cxnSp>
        <p:nvCxnSpPr>
          <p:cNvPr id="490" name="Google Shape;490;p91"/>
          <p:cNvCxnSpPr/>
          <p:nvPr/>
        </p:nvCxnSpPr>
        <p:spPr>
          <a:xfrm>
            <a:off x="4343400" y="923850"/>
            <a:ext cx="0" cy="3295800"/>
          </a:xfrm>
          <a:prstGeom prst="straightConnector1">
            <a:avLst/>
          </a:prstGeom>
          <a:noFill/>
          <a:ln w="28575" cap="flat" cmpd="sng">
            <a:solidFill>
              <a:srgbClr val="FFFF00"/>
            </a:solidFill>
            <a:prstDash val="solid"/>
            <a:round/>
            <a:headEnd type="none" w="med" len="med"/>
            <a:tailEnd type="none" w="med" len="med"/>
          </a:ln>
        </p:spPr>
      </p:cxnSp>
      <p:cxnSp>
        <p:nvCxnSpPr>
          <p:cNvPr id="491" name="Google Shape;491;p91"/>
          <p:cNvCxnSpPr/>
          <p:nvPr/>
        </p:nvCxnSpPr>
        <p:spPr>
          <a:xfrm>
            <a:off x="4800600" y="923850"/>
            <a:ext cx="0" cy="3295800"/>
          </a:xfrm>
          <a:prstGeom prst="straightConnector1">
            <a:avLst/>
          </a:prstGeom>
          <a:noFill/>
          <a:ln w="28575" cap="flat" cmpd="sng">
            <a:solidFill>
              <a:srgbClr val="FFFF00"/>
            </a:solidFill>
            <a:prstDash val="solid"/>
            <a:round/>
            <a:headEnd type="none" w="med" len="med"/>
            <a:tailEnd type="none" w="med" len="med"/>
          </a:ln>
        </p:spPr>
      </p:cxnSp>
      <p:cxnSp>
        <p:nvCxnSpPr>
          <p:cNvPr id="492" name="Google Shape;492;p91"/>
          <p:cNvCxnSpPr/>
          <p:nvPr/>
        </p:nvCxnSpPr>
        <p:spPr>
          <a:xfrm>
            <a:off x="5295520" y="923850"/>
            <a:ext cx="0" cy="3295800"/>
          </a:xfrm>
          <a:prstGeom prst="straightConnector1">
            <a:avLst/>
          </a:prstGeom>
          <a:noFill/>
          <a:ln w="28575" cap="flat" cmpd="sng">
            <a:solidFill>
              <a:srgbClr val="FFFF00"/>
            </a:solidFill>
            <a:prstDash val="solid"/>
            <a:round/>
            <a:headEnd type="none" w="med" len="med"/>
            <a:tailEnd type="none" w="med" len="med"/>
          </a:ln>
        </p:spPr>
      </p:cxnSp>
      <p:cxnSp>
        <p:nvCxnSpPr>
          <p:cNvPr id="493" name="Google Shape;493;p91"/>
          <p:cNvCxnSpPr/>
          <p:nvPr/>
        </p:nvCxnSpPr>
        <p:spPr>
          <a:xfrm>
            <a:off x="3638550" y="931863"/>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494" name="Google Shape;494;p91"/>
          <p:cNvCxnSpPr/>
          <p:nvPr/>
        </p:nvCxnSpPr>
        <p:spPr>
          <a:xfrm>
            <a:off x="3638550" y="2562288"/>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495" name="Google Shape;495;p91"/>
          <p:cNvCxnSpPr/>
          <p:nvPr/>
        </p:nvCxnSpPr>
        <p:spPr>
          <a:xfrm>
            <a:off x="3638550" y="4210188"/>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496" name="Google Shape;496;p91"/>
          <p:cNvCxnSpPr/>
          <p:nvPr/>
        </p:nvCxnSpPr>
        <p:spPr>
          <a:xfrm>
            <a:off x="3638550" y="1762188"/>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497" name="Google Shape;497;p91"/>
          <p:cNvCxnSpPr/>
          <p:nvPr/>
        </p:nvCxnSpPr>
        <p:spPr>
          <a:xfrm>
            <a:off x="3638550" y="2162238"/>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498" name="Google Shape;498;p91"/>
          <p:cNvCxnSpPr/>
          <p:nvPr/>
        </p:nvCxnSpPr>
        <p:spPr>
          <a:xfrm>
            <a:off x="3638550" y="1343088"/>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499" name="Google Shape;499;p91"/>
          <p:cNvCxnSpPr/>
          <p:nvPr/>
        </p:nvCxnSpPr>
        <p:spPr>
          <a:xfrm>
            <a:off x="3638550" y="1133538"/>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500" name="Google Shape;500;p91"/>
          <p:cNvCxnSpPr/>
          <p:nvPr/>
        </p:nvCxnSpPr>
        <p:spPr>
          <a:xfrm>
            <a:off x="3638550" y="1552638"/>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501" name="Google Shape;501;p91"/>
          <p:cNvCxnSpPr/>
          <p:nvPr/>
        </p:nvCxnSpPr>
        <p:spPr>
          <a:xfrm>
            <a:off x="3638550" y="1962213"/>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502" name="Google Shape;502;p91"/>
          <p:cNvCxnSpPr/>
          <p:nvPr/>
        </p:nvCxnSpPr>
        <p:spPr>
          <a:xfrm>
            <a:off x="3638550" y="2371788"/>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503" name="Google Shape;503;p91"/>
          <p:cNvCxnSpPr/>
          <p:nvPr/>
        </p:nvCxnSpPr>
        <p:spPr>
          <a:xfrm>
            <a:off x="3638550" y="3395763"/>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504" name="Google Shape;504;p91"/>
          <p:cNvCxnSpPr/>
          <p:nvPr/>
        </p:nvCxnSpPr>
        <p:spPr>
          <a:xfrm>
            <a:off x="3638550" y="3795813"/>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505" name="Google Shape;505;p91"/>
          <p:cNvCxnSpPr/>
          <p:nvPr/>
        </p:nvCxnSpPr>
        <p:spPr>
          <a:xfrm>
            <a:off x="3638550" y="2995713"/>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506" name="Google Shape;506;p91"/>
          <p:cNvCxnSpPr/>
          <p:nvPr/>
        </p:nvCxnSpPr>
        <p:spPr>
          <a:xfrm>
            <a:off x="3638550" y="2767113"/>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507" name="Google Shape;507;p91"/>
          <p:cNvCxnSpPr/>
          <p:nvPr/>
        </p:nvCxnSpPr>
        <p:spPr>
          <a:xfrm>
            <a:off x="3638550" y="3186213"/>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508" name="Google Shape;508;p91"/>
          <p:cNvCxnSpPr/>
          <p:nvPr/>
        </p:nvCxnSpPr>
        <p:spPr>
          <a:xfrm>
            <a:off x="3638550" y="3595788"/>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509" name="Google Shape;509;p91"/>
          <p:cNvCxnSpPr/>
          <p:nvPr/>
        </p:nvCxnSpPr>
        <p:spPr>
          <a:xfrm>
            <a:off x="3638550" y="4005363"/>
            <a:ext cx="1943100" cy="0"/>
          </a:xfrm>
          <a:prstGeom prst="straightConnector1">
            <a:avLst/>
          </a:prstGeom>
          <a:noFill/>
          <a:ln w="28575" cap="flat" cmpd="sng">
            <a:solidFill>
              <a:srgbClr val="FFFF00"/>
            </a:solidFill>
            <a:prstDash val="solid"/>
            <a:round/>
            <a:headEnd type="none" w="med" len="med"/>
            <a:tailEnd type="none" w="med" len="med"/>
          </a:ln>
        </p:spPr>
      </p:cxnSp>
      <p:sp>
        <p:nvSpPr>
          <p:cNvPr id="510" name="Google Shape;510;p91"/>
          <p:cNvSpPr/>
          <p:nvPr/>
        </p:nvSpPr>
        <p:spPr>
          <a:xfrm>
            <a:off x="3657600" y="931875"/>
            <a:ext cx="228600" cy="201600"/>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88"/>
        <p:cNvGrpSpPr/>
        <p:nvPr/>
      </p:nvGrpSpPr>
      <p:grpSpPr>
        <a:xfrm>
          <a:off x="0" y="0"/>
          <a:ext cx="0" cy="0"/>
          <a:chOff x="0" y="0"/>
          <a:chExt cx="0" cy="0"/>
        </a:xfrm>
      </p:grpSpPr>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4"/>
        <p:cNvGrpSpPr/>
        <p:nvPr/>
      </p:nvGrpSpPr>
      <p:grpSpPr>
        <a:xfrm>
          <a:off x="0" y="0"/>
          <a:ext cx="0" cy="0"/>
          <a:chOff x="0" y="0"/>
          <a:chExt cx="0" cy="0"/>
        </a:xfrm>
      </p:grpSpPr>
      <p:pic>
        <p:nvPicPr>
          <p:cNvPr id="515" name="Google Shape;515;p92"/>
          <p:cNvPicPr preferRelativeResize="0"/>
          <p:nvPr/>
        </p:nvPicPr>
        <p:blipFill>
          <a:blip r:embed="rId3">
            <a:alphaModFix/>
          </a:blip>
          <a:stretch>
            <a:fillRect/>
          </a:stretch>
        </p:blipFill>
        <p:spPr>
          <a:xfrm>
            <a:off x="-6669275" y="-2362200"/>
            <a:ext cx="18288026" cy="10287000"/>
          </a:xfrm>
          <a:prstGeom prst="rect">
            <a:avLst/>
          </a:prstGeom>
          <a:noFill/>
          <a:ln w="28575" cap="flat" cmpd="sng">
            <a:solidFill>
              <a:schemeClr val="dk2"/>
            </a:solidFill>
            <a:prstDash val="solid"/>
            <a:round/>
            <a:headEnd type="none" w="sm" len="sm"/>
            <a:tailEnd type="none" w="sm" len="sm"/>
          </a:ln>
        </p:spPr>
      </p:pic>
      <p:cxnSp>
        <p:nvCxnSpPr>
          <p:cNvPr id="516" name="Google Shape;516;p92"/>
          <p:cNvCxnSpPr/>
          <p:nvPr/>
        </p:nvCxnSpPr>
        <p:spPr>
          <a:xfrm>
            <a:off x="5562600" y="914400"/>
            <a:ext cx="0" cy="3295800"/>
          </a:xfrm>
          <a:prstGeom prst="straightConnector1">
            <a:avLst/>
          </a:prstGeom>
          <a:noFill/>
          <a:ln w="28575" cap="flat" cmpd="sng">
            <a:solidFill>
              <a:srgbClr val="FFFF00"/>
            </a:solidFill>
            <a:prstDash val="solid"/>
            <a:round/>
            <a:headEnd type="none" w="med" len="med"/>
            <a:tailEnd type="none" w="med" len="med"/>
          </a:ln>
        </p:spPr>
      </p:cxnSp>
      <p:cxnSp>
        <p:nvCxnSpPr>
          <p:cNvPr id="517" name="Google Shape;517;p92"/>
          <p:cNvCxnSpPr/>
          <p:nvPr/>
        </p:nvCxnSpPr>
        <p:spPr>
          <a:xfrm>
            <a:off x="3657600" y="923850"/>
            <a:ext cx="0" cy="3295800"/>
          </a:xfrm>
          <a:prstGeom prst="straightConnector1">
            <a:avLst/>
          </a:prstGeom>
          <a:noFill/>
          <a:ln w="28575" cap="flat" cmpd="sng">
            <a:solidFill>
              <a:srgbClr val="FFFF00"/>
            </a:solidFill>
            <a:prstDash val="solid"/>
            <a:round/>
            <a:headEnd type="none" w="med" len="med"/>
            <a:tailEnd type="none" w="med" len="med"/>
          </a:ln>
        </p:spPr>
      </p:cxnSp>
      <p:cxnSp>
        <p:nvCxnSpPr>
          <p:cNvPr id="518" name="Google Shape;518;p92"/>
          <p:cNvCxnSpPr/>
          <p:nvPr/>
        </p:nvCxnSpPr>
        <p:spPr>
          <a:xfrm>
            <a:off x="4572000" y="923850"/>
            <a:ext cx="0" cy="3295800"/>
          </a:xfrm>
          <a:prstGeom prst="straightConnector1">
            <a:avLst/>
          </a:prstGeom>
          <a:noFill/>
          <a:ln w="28575" cap="flat" cmpd="sng">
            <a:solidFill>
              <a:srgbClr val="FFFF00"/>
            </a:solidFill>
            <a:prstDash val="solid"/>
            <a:round/>
            <a:headEnd type="none" w="med" len="med"/>
            <a:tailEnd type="none" w="med" len="med"/>
          </a:ln>
        </p:spPr>
      </p:cxnSp>
      <p:cxnSp>
        <p:nvCxnSpPr>
          <p:cNvPr id="519" name="Google Shape;519;p92"/>
          <p:cNvCxnSpPr/>
          <p:nvPr/>
        </p:nvCxnSpPr>
        <p:spPr>
          <a:xfrm>
            <a:off x="4114800" y="923850"/>
            <a:ext cx="0" cy="3295800"/>
          </a:xfrm>
          <a:prstGeom prst="straightConnector1">
            <a:avLst/>
          </a:prstGeom>
          <a:noFill/>
          <a:ln w="28575" cap="flat" cmpd="sng">
            <a:solidFill>
              <a:srgbClr val="FFFF00"/>
            </a:solidFill>
            <a:prstDash val="solid"/>
            <a:round/>
            <a:headEnd type="none" w="med" len="med"/>
            <a:tailEnd type="none" w="med" len="med"/>
          </a:ln>
        </p:spPr>
      </p:cxnSp>
      <p:cxnSp>
        <p:nvCxnSpPr>
          <p:cNvPr id="520" name="Google Shape;520;p92"/>
          <p:cNvCxnSpPr/>
          <p:nvPr/>
        </p:nvCxnSpPr>
        <p:spPr>
          <a:xfrm>
            <a:off x="5038725" y="923850"/>
            <a:ext cx="0" cy="3295800"/>
          </a:xfrm>
          <a:prstGeom prst="straightConnector1">
            <a:avLst/>
          </a:prstGeom>
          <a:noFill/>
          <a:ln w="28575" cap="flat" cmpd="sng">
            <a:solidFill>
              <a:srgbClr val="FFFF00"/>
            </a:solidFill>
            <a:prstDash val="solid"/>
            <a:round/>
            <a:headEnd type="none" w="med" len="med"/>
            <a:tailEnd type="none" w="med" len="med"/>
          </a:ln>
        </p:spPr>
      </p:cxnSp>
      <p:cxnSp>
        <p:nvCxnSpPr>
          <p:cNvPr id="521" name="Google Shape;521;p92"/>
          <p:cNvCxnSpPr/>
          <p:nvPr/>
        </p:nvCxnSpPr>
        <p:spPr>
          <a:xfrm>
            <a:off x="3886200" y="914400"/>
            <a:ext cx="0" cy="3295800"/>
          </a:xfrm>
          <a:prstGeom prst="straightConnector1">
            <a:avLst/>
          </a:prstGeom>
          <a:noFill/>
          <a:ln w="28575" cap="flat" cmpd="sng">
            <a:solidFill>
              <a:srgbClr val="FFFF00"/>
            </a:solidFill>
            <a:prstDash val="solid"/>
            <a:round/>
            <a:headEnd type="none" w="med" len="med"/>
            <a:tailEnd type="none" w="med" len="med"/>
          </a:ln>
        </p:spPr>
      </p:cxnSp>
      <p:cxnSp>
        <p:nvCxnSpPr>
          <p:cNvPr id="522" name="Google Shape;522;p92"/>
          <p:cNvCxnSpPr/>
          <p:nvPr/>
        </p:nvCxnSpPr>
        <p:spPr>
          <a:xfrm>
            <a:off x="4343400" y="923850"/>
            <a:ext cx="0" cy="3295800"/>
          </a:xfrm>
          <a:prstGeom prst="straightConnector1">
            <a:avLst/>
          </a:prstGeom>
          <a:noFill/>
          <a:ln w="28575" cap="flat" cmpd="sng">
            <a:solidFill>
              <a:srgbClr val="FFFF00"/>
            </a:solidFill>
            <a:prstDash val="solid"/>
            <a:round/>
            <a:headEnd type="none" w="med" len="med"/>
            <a:tailEnd type="none" w="med" len="med"/>
          </a:ln>
        </p:spPr>
      </p:cxnSp>
      <p:cxnSp>
        <p:nvCxnSpPr>
          <p:cNvPr id="523" name="Google Shape;523;p92"/>
          <p:cNvCxnSpPr/>
          <p:nvPr/>
        </p:nvCxnSpPr>
        <p:spPr>
          <a:xfrm>
            <a:off x="4800600" y="923850"/>
            <a:ext cx="0" cy="3295800"/>
          </a:xfrm>
          <a:prstGeom prst="straightConnector1">
            <a:avLst/>
          </a:prstGeom>
          <a:noFill/>
          <a:ln w="28575" cap="flat" cmpd="sng">
            <a:solidFill>
              <a:srgbClr val="FFFF00"/>
            </a:solidFill>
            <a:prstDash val="solid"/>
            <a:round/>
            <a:headEnd type="none" w="med" len="med"/>
            <a:tailEnd type="none" w="med" len="med"/>
          </a:ln>
        </p:spPr>
      </p:cxnSp>
      <p:cxnSp>
        <p:nvCxnSpPr>
          <p:cNvPr id="524" name="Google Shape;524;p92"/>
          <p:cNvCxnSpPr/>
          <p:nvPr/>
        </p:nvCxnSpPr>
        <p:spPr>
          <a:xfrm>
            <a:off x="5295520" y="923850"/>
            <a:ext cx="0" cy="3295800"/>
          </a:xfrm>
          <a:prstGeom prst="straightConnector1">
            <a:avLst/>
          </a:prstGeom>
          <a:noFill/>
          <a:ln w="28575" cap="flat" cmpd="sng">
            <a:solidFill>
              <a:srgbClr val="FFFF00"/>
            </a:solidFill>
            <a:prstDash val="solid"/>
            <a:round/>
            <a:headEnd type="none" w="med" len="med"/>
            <a:tailEnd type="none" w="med" len="med"/>
          </a:ln>
        </p:spPr>
      </p:cxnSp>
      <p:cxnSp>
        <p:nvCxnSpPr>
          <p:cNvPr id="525" name="Google Shape;525;p92"/>
          <p:cNvCxnSpPr/>
          <p:nvPr/>
        </p:nvCxnSpPr>
        <p:spPr>
          <a:xfrm>
            <a:off x="3638550" y="931863"/>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526" name="Google Shape;526;p92"/>
          <p:cNvCxnSpPr/>
          <p:nvPr/>
        </p:nvCxnSpPr>
        <p:spPr>
          <a:xfrm>
            <a:off x="3638550" y="2562288"/>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527" name="Google Shape;527;p92"/>
          <p:cNvCxnSpPr/>
          <p:nvPr/>
        </p:nvCxnSpPr>
        <p:spPr>
          <a:xfrm>
            <a:off x="3638550" y="4210188"/>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528" name="Google Shape;528;p92"/>
          <p:cNvCxnSpPr/>
          <p:nvPr/>
        </p:nvCxnSpPr>
        <p:spPr>
          <a:xfrm>
            <a:off x="3638550" y="1762188"/>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529" name="Google Shape;529;p92"/>
          <p:cNvCxnSpPr/>
          <p:nvPr/>
        </p:nvCxnSpPr>
        <p:spPr>
          <a:xfrm>
            <a:off x="3638550" y="2162238"/>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530" name="Google Shape;530;p92"/>
          <p:cNvCxnSpPr/>
          <p:nvPr/>
        </p:nvCxnSpPr>
        <p:spPr>
          <a:xfrm>
            <a:off x="3638550" y="1343088"/>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531" name="Google Shape;531;p92"/>
          <p:cNvCxnSpPr/>
          <p:nvPr/>
        </p:nvCxnSpPr>
        <p:spPr>
          <a:xfrm>
            <a:off x="3638550" y="1133538"/>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532" name="Google Shape;532;p92"/>
          <p:cNvCxnSpPr/>
          <p:nvPr/>
        </p:nvCxnSpPr>
        <p:spPr>
          <a:xfrm>
            <a:off x="3638550" y="1552638"/>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533" name="Google Shape;533;p92"/>
          <p:cNvCxnSpPr/>
          <p:nvPr/>
        </p:nvCxnSpPr>
        <p:spPr>
          <a:xfrm>
            <a:off x="3638550" y="1962213"/>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534" name="Google Shape;534;p92"/>
          <p:cNvCxnSpPr/>
          <p:nvPr/>
        </p:nvCxnSpPr>
        <p:spPr>
          <a:xfrm>
            <a:off x="3638550" y="2371788"/>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535" name="Google Shape;535;p92"/>
          <p:cNvCxnSpPr/>
          <p:nvPr/>
        </p:nvCxnSpPr>
        <p:spPr>
          <a:xfrm>
            <a:off x="3638550" y="3395763"/>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536" name="Google Shape;536;p92"/>
          <p:cNvCxnSpPr/>
          <p:nvPr/>
        </p:nvCxnSpPr>
        <p:spPr>
          <a:xfrm>
            <a:off x="3638550" y="3795813"/>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537" name="Google Shape;537;p92"/>
          <p:cNvCxnSpPr/>
          <p:nvPr/>
        </p:nvCxnSpPr>
        <p:spPr>
          <a:xfrm>
            <a:off x="3638550" y="2995713"/>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538" name="Google Shape;538;p92"/>
          <p:cNvCxnSpPr/>
          <p:nvPr/>
        </p:nvCxnSpPr>
        <p:spPr>
          <a:xfrm>
            <a:off x="3638550" y="2767113"/>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539" name="Google Shape;539;p92"/>
          <p:cNvCxnSpPr/>
          <p:nvPr/>
        </p:nvCxnSpPr>
        <p:spPr>
          <a:xfrm>
            <a:off x="3638550" y="3186213"/>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540" name="Google Shape;540;p92"/>
          <p:cNvCxnSpPr/>
          <p:nvPr/>
        </p:nvCxnSpPr>
        <p:spPr>
          <a:xfrm>
            <a:off x="3638550" y="3595788"/>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541" name="Google Shape;541;p92"/>
          <p:cNvCxnSpPr/>
          <p:nvPr/>
        </p:nvCxnSpPr>
        <p:spPr>
          <a:xfrm>
            <a:off x="3638550" y="4005363"/>
            <a:ext cx="1943100" cy="0"/>
          </a:xfrm>
          <a:prstGeom prst="straightConnector1">
            <a:avLst/>
          </a:prstGeom>
          <a:noFill/>
          <a:ln w="28575" cap="flat" cmpd="sng">
            <a:solidFill>
              <a:srgbClr val="FFFF00"/>
            </a:solidFill>
            <a:prstDash val="solid"/>
            <a:round/>
            <a:headEnd type="none" w="med" len="med"/>
            <a:tailEnd type="none" w="med" len="med"/>
          </a:ln>
        </p:spPr>
      </p:cxnSp>
      <p:sp>
        <p:nvSpPr>
          <p:cNvPr id="542" name="Google Shape;542;p92"/>
          <p:cNvSpPr/>
          <p:nvPr/>
        </p:nvSpPr>
        <p:spPr>
          <a:xfrm>
            <a:off x="3657600" y="931875"/>
            <a:ext cx="914400" cy="201600"/>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46"/>
        <p:cNvGrpSpPr/>
        <p:nvPr/>
      </p:nvGrpSpPr>
      <p:grpSpPr>
        <a:xfrm>
          <a:off x="0" y="0"/>
          <a:ext cx="0" cy="0"/>
          <a:chOff x="0" y="0"/>
          <a:chExt cx="0" cy="0"/>
        </a:xfrm>
      </p:grpSpPr>
      <p:pic>
        <p:nvPicPr>
          <p:cNvPr id="547" name="Google Shape;547;p93"/>
          <p:cNvPicPr preferRelativeResize="0"/>
          <p:nvPr/>
        </p:nvPicPr>
        <p:blipFill>
          <a:blip r:embed="rId3">
            <a:alphaModFix/>
          </a:blip>
          <a:stretch>
            <a:fillRect/>
          </a:stretch>
        </p:blipFill>
        <p:spPr>
          <a:xfrm>
            <a:off x="-6669275" y="-2362200"/>
            <a:ext cx="18288026" cy="10287000"/>
          </a:xfrm>
          <a:prstGeom prst="rect">
            <a:avLst/>
          </a:prstGeom>
          <a:noFill/>
          <a:ln w="28575" cap="flat" cmpd="sng">
            <a:solidFill>
              <a:schemeClr val="dk2"/>
            </a:solidFill>
            <a:prstDash val="solid"/>
            <a:round/>
            <a:headEnd type="none" w="sm" len="sm"/>
            <a:tailEnd type="none" w="sm" len="sm"/>
          </a:ln>
        </p:spPr>
      </p:pic>
      <p:cxnSp>
        <p:nvCxnSpPr>
          <p:cNvPr id="548" name="Google Shape;548;p93"/>
          <p:cNvCxnSpPr/>
          <p:nvPr/>
        </p:nvCxnSpPr>
        <p:spPr>
          <a:xfrm>
            <a:off x="5562600" y="914400"/>
            <a:ext cx="0" cy="3295800"/>
          </a:xfrm>
          <a:prstGeom prst="straightConnector1">
            <a:avLst/>
          </a:prstGeom>
          <a:noFill/>
          <a:ln w="28575" cap="flat" cmpd="sng">
            <a:solidFill>
              <a:srgbClr val="FFFF00"/>
            </a:solidFill>
            <a:prstDash val="solid"/>
            <a:round/>
            <a:headEnd type="none" w="med" len="med"/>
            <a:tailEnd type="none" w="med" len="med"/>
          </a:ln>
        </p:spPr>
      </p:cxnSp>
      <p:cxnSp>
        <p:nvCxnSpPr>
          <p:cNvPr id="549" name="Google Shape;549;p93"/>
          <p:cNvCxnSpPr/>
          <p:nvPr/>
        </p:nvCxnSpPr>
        <p:spPr>
          <a:xfrm>
            <a:off x="3657600" y="923850"/>
            <a:ext cx="0" cy="3295800"/>
          </a:xfrm>
          <a:prstGeom prst="straightConnector1">
            <a:avLst/>
          </a:prstGeom>
          <a:noFill/>
          <a:ln w="28575" cap="flat" cmpd="sng">
            <a:solidFill>
              <a:srgbClr val="FFFF00"/>
            </a:solidFill>
            <a:prstDash val="solid"/>
            <a:round/>
            <a:headEnd type="none" w="med" len="med"/>
            <a:tailEnd type="none" w="med" len="med"/>
          </a:ln>
        </p:spPr>
      </p:cxnSp>
      <p:cxnSp>
        <p:nvCxnSpPr>
          <p:cNvPr id="550" name="Google Shape;550;p93"/>
          <p:cNvCxnSpPr/>
          <p:nvPr/>
        </p:nvCxnSpPr>
        <p:spPr>
          <a:xfrm>
            <a:off x="4572000" y="923850"/>
            <a:ext cx="0" cy="3295800"/>
          </a:xfrm>
          <a:prstGeom prst="straightConnector1">
            <a:avLst/>
          </a:prstGeom>
          <a:noFill/>
          <a:ln w="28575" cap="flat" cmpd="sng">
            <a:solidFill>
              <a:srgbClr val="FFFF00"/>
            </a:solidFill>
            <a:prstDash val="solid"/>
            <a:round/>
            <a:headEnd type="none" w="med" len="med"/>
            <a:tailEnd type="none" w="med" len="med"/>
          </a:ln>
        </p:spPr>
      </p:cxnSp>
      <p:cxnSp>
        <p:nvCxnSpPr>
          <p:cNvPr id="551" name="Google Shape;551;p93"/>
          <p:cNvCxnSpPr/>
          <p:nvPr/>
        </p:nvCxnSpPr>
        <p:spPr>
          <a:xfrm>
            <a:off x="4114800" y="923850"/>
            <a:ext cx="0" cy="3295800"/>
          </a:xfrm>
          <a:prstGeom prst="straightConnector1">
            <a:avLst/>
          </a:prstGeom>
          <a:noFill/>
          <a:ln w="28575" cap="flat" cmpd="sng">
            <a:solidFill>
              <a:srgbClr val="FFFF00"/>
            </a:solidFill>
            <a:prstDash val="solid"/>
            <a:round/>
            <a:headEnd type="none" w="med" len="med"/>
            <a:tailEnd type="none" w="med" len="med"/>
          </a:ln>
        </p:spPr>
      </p:cxnSp>
      <p:cxnSp>
        <p:nvCxnSpPr>
          <p:cNvPr id="552" name="Google Shape;552;p93"/>
          <p:cNvCxnSpPr/>
          <p:nvPr/>
        </p:nvCxnSpPr>
        <p:spPr>
          <a:xfrm>
            <a:off x="5038725" y="923850"/>
            <a:ext cx="0" cy="3295800"/>
          </a:xfrm>
          <a:prstGeom prst="straightConnector1">
            <a:avLst/>
          </a:prstGeom>
          <a:noFill/>
          <a:ln w="28575" cap="flat" cmpd="sng">
            <a:solidFill>
              <a:srgbClr val="FFFF00"/>
            </a:solidFill>
            <a:prstDash val="solid"/>
            <a:round/>
            <a:headEnd type="none" w="med" len="med"/>
            <a:tailEnd type="none" w="med" len="med"/>
          </a:ln>
        </p:spPr>
      </p:cxnSp>
      <p:cxnSp>
        <p:nvCxnSpPr>
          <p:cNvPr id="553" name="Google Shape;553;p93"/>
          <p:cNvCxnSpPr/>
          <p:nvPr/>
        </p:nvCxnSpPr>
        <p:spPr>
          <a:xfrm>
            <a:off x="3886200" y="914400"/>
            <a:ext cx="0" cy="3295800"/>
          </a:xfrm>
          <a:prstGeom prst="straightConnector1">
            <a:avLst/>
          </a:prstGeom>
          <a:noFill/>
          <a:ln w="28575" cap="flat" cmpd="sng">
            <a:solidFill>
              <a:srgbClr val="FFFF00"/>
            </a:solidFill>
            <a:prstDash val="solid"/>
            <a:round/>
            <a:headEnd type="none" w="med" len="med"/>
            <a:tailEnd type="none" w="med" len="med"/>
          </a:ln>
        </p:spPr>
      </p:cxnSp>
      <p:cxnSp>
        <p:nvCxnSpPr>
          <p:cNvPr id="554" name="Google Shape;554;p93"/>
          <p:cNvCxnSpPr/>
          <p:nvPr/>
        </p:nvCxnSpPr>
        <p:spPr>
          <a:xfrm>
            <a:off x="4343400" y="923850"/>
            <a:ext cx="0" cy="3295800"/>
          </a:xfrm>
          <a:prstGeom prst="straightConnector1">
            <a:avLst/>
          </a:prstGeom>
          <a:noFill/>
          <a:ln w="28575" cap="flat" cmpd="sng">
            <a:solidFill>
              <a:srgbClr val="FFFF00"/>
            </a:solidFill>
            <a:prstDash val="solid"/>
            <a:round/>
            <a:headEnd type="none" w="med" len="med"/>
            <a:tailEnd type="none" w="med" len="med"/>
          </a:ln>
        </p:spPr>
      </p:cxnSp>
      <p:cxnSp>
        <p:nvCxnSpPr>
          <p:cNvPr id="555" name="Google Shape;555;p93"/>
          <p:cNvCxnSpPr/>
          <p:nvPr/>
        </p:nvCxnSpPr>
        <p:spPr>
          <a:xfrm>
            <a:off x="4800600" y="923850"/>
            <a:ext cx="0" cy="3295800"/>
          </a:xfrm>
          <a:prstGeom prst="straightConnector1">
            <a:avLst/>
          </a:prstGeom>
          <a:noFill/>
          <a:ln w="28575" cap="flat" cmpd="sng">
            <a:solidFill>
              <a:srgbClr val="FFFF00"/>
            </a:solidFill>
            <a:prstDash val="solid"/>
            <a:round/>
            <a:headEnd type="none" w="med" len="med"/>
            <a:tailEnd type="none" w="med" len="med"/>
          </a:ln>
        </p:spPr>
      </p:cxnSp>
      <p:cxnSp>
        <p:nvCxnSpPr>
          <p:cNvPr id="556" name="Google Shape;556;p93"/>
          <p:cNvCxnSpPr/>
          <p:nvPr/>
        </p:nvCxnSpPr>
        <p:spPr>
          <a:xfrm>
            <a:off x="5295520" y="923850"/>
            <a:ext cx="0" cy="3295800"/>
          </a:xfrm>
          <a:prstGeom prst="straightConnector1">
            <a:avLst/>
          </a:prstGeom>
          <a:noFill/>
          <a:ln w="28575" cap="flat" cmpd="sng">
            <a:solidFill>
              <a:srgbClr val="FFFF00"/>
            </a:solidFill>
            <a:prstDash val="solid"/>
            <a:round/>
            <a:headEnd type="none" w="med" len="med"/>
            <a:tailEnd type="none" w="med" len="med"/>
          </a:ln>
        </p:spPr>
      </p:cxnSp>
      <p:cxnSp>
        <p:nvCxnSpPr>
          <p:cNvPr id="557" name="Google Shape;557;p93"/>
          <p:cNvCxnSpPr/>
          <p:nvPr/>
        </p:nvCxnSpPr>
        <p:spPr>
          <a:xfrm>
            <a:off x="3638550" y="931863"/>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558" name="Google Shape;558;p93"/>
          <p:cNvCxnSpPr/>
          <p:nvPr/>
        </p:nvCxnSpPr>
        <p:spPr>
          <a:xfrm>
            <a:off x="3638550" y="2562288"/>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559" name="Google Shape;559;p93"/>
          <p:cNvCxnSpPr/>
          <p:nvPr/>
        </p:nvCxnSpPr>
        <p:spPr>
          <a:xfrm>
            <a:off x="3638550" y="4210188"/>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560" name="Google Shape;560;p93"/>
          <p:cNvCxnSpPr/>
          <p:nvPr/>
        </p:nvCxnSpPr>
        <p:spPr>
          <a:xfrm>
            <a:off x="3638550" y="1762188"/>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561" name="Google Shape;561;p93"/>
          <p:cNvCxnSpPr/>
          <p:nvPr/>
        </p:nvCxnSpPr>
        <p:spPr>
          <a:xfrm>
            <a:off x="3638550" y="2162238"/>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562" name="Google Shape;562;p93"/>
          <p:cNvCxnSpPr/>
          <p:nvPr/>
        </p:nvCxnSpPr>
        <p:spPr>
          <a:xfrm>
            <a:off x="3638550" y="1343088"/>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563" name="Google Shape;563;p93"/>
          <p:cNvCxnSpPr/>
          <p:nvPr/>
        </p:nvCxnSpPr>
        <p:spPr>
          <a:xfrm>
            <a:off x="3638550" y="1133538"/>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564" name="Google Shape;564;p93"/>
          <p:cNvCxnSpPr/>
          <p:nvPr/>
        </p:nvCxnSpPr>
        <p:spPr>
          <a:xfrm>
            <a:off x="3638550" y="1552638"/>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565" name="Google Shape;565;p93"/>
          <p:cNvCxnSpPr/>
          <p:nvPr/>
        </p:nvCxnSpPr>
        <p:spPr>
          <a:xfrm>
            <a:off x="3638550" y="1962213"/>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566" name="Google Shape;566;p93"/>
          <p:cNvCxnSpPr/>
          <p:nvPr/>
        </p:nvCxnSpPr>
        <p:spPr>
          <a:xfrm>
            <a:off x="3638550" y="2371788"/>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567" name="Google Shape;567;p93"/>
          <p:cNvCxnSpPr/>
          <p:nvPr/>
        </p:nvCxnSpPr>
        <p:spPr>
          <a:xfrm>
            <a:off x="3638550" y="3395763"/>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568" name="Google Shape;568;p93"/>
          <p:cNvCxnSpPr/>
          <p:nvPr/>
        </p:nvCxnSpPr>
        <p:spPr>
          <a:xfrm>
            <a:off x="3638550" y="3795813"/>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569" name="Google Shape;569;p93"/>
          <p:cNvCxnSpPr/>
          <p:nvPr/>
        </p:nvCxnSpPr>
        <p:spPr>
          <a:xfrm>
            <a:off x="3638550" y="2995713"/>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570" name="Google Shape;570;p93"/>
          <p:cNvCxnSpPr/>
          <p:nvPr/>
        </p:nvCxnSpPr>
        <p:spPr>
          <a:xfrm>
            <a:off x="3638550" y="2767113"/>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571" name="Google Shape;571;p93"/>
          <p:cNvCxnSpPr/>
          <p:nvPr/>
        </p:nvCxnSpPr>
        <p:spPr>
          <a:xfrm>
            <a:off x="3638550" y="3186213"/>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572" name="Google Shape;572;p93"/>
          <p:cNvCxnSpPr/>
          <p:nvPr/>
        </p:nvCxnSpPr>
        <p:spPr>
          <a:xfrm>
            <a:off x="3638550" y="3595788"/>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573" name="Google Shape;573;p93"/>
          <p:cNvCxnSpPr/>
          <p:nvPr/>
        </p:nvCxnSpPr>
        <p:spPr>
          <a:xfrm>
            <a:off x="3638550" y="4005363"/>
            <a:ext cx="1943100" cy="0"/>
          </a:xfrm>
          <a:prstGeom prst="straightConnector1">
            <a:avLst/>
          </a:prstGeom>
          <a:noFill/>
          <a:ln w="28575" cap="flat" cmpd="sng">
            <a:solidFill>
              <a:srgbClr val="FFFF00"/>
            </a:solidFill>
            <a:prstDash val="solid"/>
            <a:round/>
            <a:headEnd type="none" w="med" len="med"/>
            <a:tailEnd type="none" w="med" len="med"/>
          </a:ln>
        </p:spPr>
      </p:cxnSp>
      <p:sp>
        <p:nvSpPr>
          <p:cNvPr id="574" name="Google Shape;574;p93"/>
          <p:cNvSpPr/>
          <p:nvPr/>
        </p:nvSpPr>
        <p:spPr>
          <a:xfrm>
            <a:off x="3657600" y="931875"/>
            <a:ext cx="1905000" cy="201600"/>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78"/>
        <p:cNvGrpSpPr/>
        <p:nvPr/>
      </p:nvGrpSpPr>
      <p:grpSpPr>
        <a:xfrm>
          <a:off x="0" y="0"/>
          <a:ext cx="0" cy="0"/>
          <a:chOff x="0" y="0"/>
          <a:chExt cx="0" cy="0"/>
        </a:xfrm>
      </p:grpSpPr>
      <p:pic>
        <p:nvPicPr>
          <p:cNvPr id="579" name="Google Shape;579;p94"/>
          <p:cNvPicPr preferRelativeResize="0"/>
          <p:nvPr/>
        </p:nvPicPr>
        <p:blipFill>
          <a:blip r:embed="rId3">
            <a:alphaModFix/>
          </a:blip>
          <a:stretch>
            <a:fillRect/>
          </a:stretch>
        </p:blipFill>
        <p:spPr>
          <a:xfrm>
            <a:off x="-6669275" y="-2362200"/>
            <a:ext cx="18288026" cy="10287000"/>
          </a:xfrm>
          <a:prstGeom prst="rect">
            <a:avLst/>
          </a:prstGeom>
          <a:noFill/>
          <a:ln w="28575" cap="flat" cmpd="sng">
            <a:solidFill>
              <a:schemeClr val="dk2"/>
            </a:solidFill>
            <a:prstDash val="solid"/>
            <a:round/>
            <a:headEnd type="none" w="sm" len="sm"/>
            <a:tailEnd type="none" w="sm" len="sm"/>
          </a:ln>
        </p:spPr>
      </p:pic>
      <p:cxnSp>
        <p:nvCxnSpPr>
          <p:cNvPr id="580" name="Google Shape;580;p94"/>
          <p:cNvCxnSpPr/>
          <p:nvPr/>
        </p:nvCxnSpPr>
        <p:spPr>
          <a:xfrm>
            <a:off x="5562600" y="914400"/>
            <a:ext cx="0" cy="3295800"/>
          </a:xfrm>
          <a:prstGeom prst="straightConnector1">
            <a:avLst/>
          </a:prstGeom>
          <a:noFill/>
          <a:ln w="28575" cap="flat" cmpd="sng">
            <a:solidFill>
              <a:srgbClr val="FFFF00"/>
            </a:solidFill>
            <a:prstDash val="solid"/>
            <a:round/>
            <a:headEnd type="none" w="med" len="med"/>
            <a:tailEnd type="none" w="med" len="med"/>
          </a:ln>
        </p:spPr>
      </p:cxnSp>
      <p:cxnSp>
        <p:nvCxnSpPr>
          <p:cNvPr id="581" name="Google Shape;581;p94"/>
          <p:cNvCxnSpPr/>
          <p:nvPr/>
        </p:nvCxnSpPr>
        <p:spPr>
          <a:xfrm>
            <a:off x="3657600" y="923850"/>
            <a:ext cx="0" cy="3295800"/>
          </a:xfrm>
          <a:prstGeom prst="straightConnector1">
            <a:avLst/>
          </a:prstGeom>
          <a:noFill/>
          <a:ln w="28575" cap="flat" cmpd="sng">
            <a:solidFill>
              <a:srgbClr val="FFFF00"/>
            </a:solidFill>
            <a:prstDash val="solid"/>
            <a:round/>
            <a:headEnd type="none" w="med" len="med"/>
            <a:tailEnd type="none" w="med" len="med"/>
          </a:ln>
        </p:spPr>
      </p:cxnSp>
      <p:cxnSp>
        <p:nvCxnSpPr>
          <p:cNvPr id="582" name="Google Shape;582;p94"/>
          <p:cNvCxnSpPr/>
          <p:nvPr/>
        </p:nvCxnSpPr>
        <p:spPr>
          <a:xfrm>
            <a:off x="4572000" y="923850"/>
            <a:ext cx="0" cy="3295800"/>
          </a:xfrm>
          <a:prstGeom prst="straightConnector1">
            <a:avLst/>
          </a:prstGeom>
          <a:noFill/>
          <a:ln w="28575" cap="flat" cmpd="sng">
            <a:solidFill>
              <a:srgbClr val="FFFF00"/>
            </a:solidFill>
            <a:prstDash val="solid"/>
            <a:round/>
            <a:headEnd type="none" w="med" len="med"/>
            <a:tailEnd type="none" w="med" len="med"/>
          </a:ln>
        </p:spPr>
      </p:cxnSp>
      <p:cxnSp>
        <p:nvCxnSpPr>
          <p:cNvPr id="583" name="Google Shape;583;p94"/>
          <p:cNvCxnSpPr/>
          <p:nvPr/>
        </p:nvCxnSpPr>
        <p:spPr>
          <a:xfrm>
            <a:off x="4114800" y="923850"/>
            <a:ext cx="0" cy="3295800"/>
          </a:xfrm>
          <a:prstGeom prst="straightConnector1">
            <a:avLst/>
          </a:prstGeom>
          <a:noFill/>
          <a:ln w="28575" cap="flat" cmpd="sng">
            <a:solidFill>
              <a:srgbClr val="FFFF00"/>
            </a:solidFill>
            <a:prstDash val="solid"/>
            <a:round/>
            <a:headEnd type="none" w="med" len="med"/>
            <a:tailEnd type="none" w="med" len="med"/>
          </a:ln>
        </p:spPr>
      </p:cxnSp>
      <p:cxnSp>
        <p:nvCxnSpPr>
          <p:cNvPr id="584" name="Google Shape;584;p94"/>
          <p:cNvCxnSpPr/>
          <p:nvPr/>
        </p:nvCxnSpPr>
        <p:spPr>
          <a:xfrm>
            <a:off x="5038725" y="923850"/>
            <a:ext cx="0" cy="3295800"/>
          </a:xfrm>
          <a:prstGeom prst="straightConnector1">
            <a:avLst/>
          </a:prstGeom>
          <a:noFill/>
          <a:ln w="28575" cap="flat" cmpd="sng">
            <a:solidFill>
              <a:srgbClr val="FFFF00"/>
            </a:solidFill>
            <a:prstDash val="solid"/>
            <a:round/>
            <a:headEnd type="none" w="med" len="med"/>
            <a:tailEnd type="none" w="med" len="med"/>
          </a:ln>
        </p:spPr>
      </p:cxnSp>
      <p:cxnSp>
        <p:nvCxnSpPr>
          <p:cNvPr id="585" name="Google Shape;585;p94"/>
          <p:cNvCxnSpPr/>
          <p:nvPr/>
        </p:nvCxnSpPr>
        <p:spPr>
          <a:xfrm>
            <a:off x="3886200" y="914400"/>
            <a:ext cx="0" cy="3295800"/>
          </a:xfrm>
          <a:prstGeom prst="straightConnector1">
            <a:avLst/>
          </a:prstGeom>
          <a:noFill/>
          <a:ln w="28575" cap="flat" cmpd="sng">
            <a:solidFill>
              <a:srgbClr val="FFFF00"/>
            </a:solidFill>
            <a:prstDash val="solid"/>
            <a:round/>
            <a:headEnd type="none" w="med" len="med"/>
            <a:tailEnd type="none" w="med" len="med"/>
          </a:ln>
        </p:spPr>
      </p:cxnSp>
      <p:cxnSp>
        <p:nvCxnSpPr>
          <p:cNvPr id="586" name="Google Shape;586;p94"/>
          <p:cNvCxnSpPr/>
          <p:nvPr/>
        </p:nvCxnSpPr>
        <p:spPr>
          <a:xfrm>
            <a:off x="4343400" y="923850"/>
            <a:ext cx="0" cy="3295800"/>
          </a:xfrm>
          <a:prstGeom prst="straightConnector1">
            <a:avLst/>
          </a:prstGeom>
          <a:noFill/>
          <a:ln w="28575" cap="flat" cmpd="sng">
            <a:solidFill>
              <a:srgbClr val="FFFF00"/>
            </a:solidFill>
            <a:prstDash val="solid"/>
            <a:round/>
            <a:headEnd type="none" w="med" len="med"/>
            <a:tailEnd type="none" w="med" len="med"/>
          </a:ln>
        </p:spPr>
      </p:cxnSp>
      <p:cxnSp>
        <p:nvCxnSpPr>
          <p:cNvPr id="587" name="Google Shape;587;p94"/>
          <p:cNvCxnSpPr/>
          <p:nvPr/>
        </p:nvCxnSpPr>
        <p:spPr>
          <a:xfrm>
            <a:off x="4800600" y="923850"/>
            <a:ext cx="0" cy="3295800"/>
          </a:xfrm>
          <a:prstGeom prst="straightConnector1">
            <a:avLst/>
          </a:prstGeom>
          <a:noFill/>
          <a:ln w="28575" cap="flat" cmpd="sng">
            <a:solidFill>
              <a:srgbClr val="FFFF00"/>
            </a:solidFill>
            <a:prstDash val="solid"/>
            <a:round/>
            <a:headEnd type="none" w="med" len="med"/>
            <a:tailEnd type="none" w="med" len="med"/>
          </a:ln>
        </p:spPr>
      </p:cxnSp>
      <p:cxnSp>
        <p:nvCxnSpPr>
          <p:cNvPr id="588" name="Google Shape;588;p94"/>
          <p:cNvCxnSpPr/>
          <p:nvPr/>
        </p:nvCxnSpPr>
        <p:spPr>
          <a:xfrm>
            <a:off x="5295520" y="923850"/>
            <a:ext cx="0" cy="3295800"/>
          </a:xfrm>
          <a:prstGeom prst="straightConnector1">
            <a:avLst/>
          </a:prstGeom>
          <a:noFill/>
          <a:ln w="28575" cap="flat" cmpd="sng">
            <a:solidFill>
              <a:srgbClr val="FFFF00"/>
            </a:solidFill>
            <a:prstDash val="solid"/>
            <a:round/>
            <a:headEnd type="none" w="med" len="med"/>
            <a:tailEnd type="none" w="med" len="med"/>
          </a:ln>
        </p:spPr>
      </p:cxnSp>
      <p:cxnSp>
        <p:nvCxnSpPr>
          <p:cNvPr id="589" name="Google Shape;589;p94"/>
          <p:cNvCxnSpPr/>
          <p:nvPr/>
        </p:nvCxnSpPr>
        <p:spPr>
          <a:xfrm>
            <a:off x="3638550" y="931863"/>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590" name="Google Shape;590;p94"/>
          <p:cNvCxnSpPr/>
          <p:nvPr/>
        </p:nvCxnSpPr>
        <p:spPr>
          <a:xfrm>
            <a:off x="3638550" y="2562288"/>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591" name="Google Shape;591;p94"/>
          <p:cNvCxnSpPr/>
          <p:nvPr/>
        </p:nvCxnSpPr>
        <p:spPr>
          <a:xfrm>
            <a:off x="3638550" y="4210188"/>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592" name="Google Shape;592;p94"/>
          <p:cNvCxnSpPr/>
          <p:nvPr/>
        </p:nvCxnSpPr>
        <p:spPr>
          <a:xfrm>
            <a:off x="3638550" y="1762188"/>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593" name="Google Shape;593;p94"/>
          <p:cNvCxnSpPr/>
          <p:nvPr/>
        </p:nvCxnSpPr>
        <p:spPr>
          <a:xfrm>
            <a:off x="3638550" y="2162238"/>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594" name="Google Shape;594;p94"/>
          <p:cNvCxnSpPr/>
          <p:nvPr/>
        </p:nvCxnSpPr>
        <p:spPr>
          <a:xfrm>
            <a:off x="3638550" y="1343088"/>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595" name="Google Shape;595;p94"/>
          <p:cNvCxnSpPr/>
          <p:nvPr/>
        </p:nvCxnSpPr>
        <p:spPr>
          <a:xfrm>
            <a:off x="3638550" y="1133538"/>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596" name="Google Shape;596;p94"/>
          <p:cNvCxnSpPr/>
          <p:nvPr/>
        </p:nvCxnSpPr>
        <p:spPr>
          <a:xfrm>
            <a:off x="3638550" y="1552638"/>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597" name="Google Shape;597;p94"/>
          <p:cNvCxnSpPr/>
          <p:nvPr/>
        </p:nvCxnSpPr>
        <p:spPr>
          <a:xfrm>
            <a:off x="3638550" y="1962213"/>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598" name="Google Shape;598;p94"/>
          <p:cNvCxnSpPr/>
          <p:nvPr/>
        </p:nvCxnSpPr>
        <p:spPr>
          <a:xfrm>
            <a:off x="3638550" y="2371788"/>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599" name="Google Shape;599;p94"/>
          <p:cNvCxnSpPr/>
          <p:nvPr/>
        </p:nvCxnSpPr>
        <p:spPr>
          <a:xfrm>
            <a:off x="3638550" y="3395763"/>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600" name="Google Shape;600;p94"/>
          <p:cNvCxnSpPr/>
          <p:nvPr/>
        </p:nvCxnSpPr>
        <p:spPr>
          <a:xfrm>
            <a:off x="3638550" y="3795813"/>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601" name="Google Shape;601;p94"/>
          <p:cNvCxnSpPr/>
          <p:nvPr/>
        </p:nvCxnSpPr>
        <p:spPr>
          <a:xfrm>
            <a:off x="3638550" y="2995713"/>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602" name="Google Shape;602;p94"/>
          <p:cNvCxnSpPr/>
          <p:nvPr/>
        </p:nvCxnSpPr>
        <p:spPr>
          <a:xfrm>
            <a:off x="3638550" y="2767113"/>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603" name="Google Shape;603;p94"/>
          <p:cNvCxnSpPr/>
          <p:nvPr/>
        </p:nvCxnSpPr>
        <p:spPr>
          <a:xfrm>
            <a:off x="3638550" y="3186213"/>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604" name="Google Shape;604;p94"/>
          <p:cNvCxnSpPr/>
          <p:nvPr/>
        </p:nvCxnSpPr>
        <p:spPr>
          <a:xfrm>
            <a:off x="3638550" y="3595788"/>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605" name="Google Shape;605;p94"/>
          <p:cNvCxnSpPr/>
          <p:nvPr/>
        </p:nvCxnSpPr>
        <p:spPr>
          <a:xfrm>
            <a:off x="3638550" y="4005363"/>
            <a:ext cx="1943100" cy="0"/>
          </a:xfrm>
          <a:prstGeom prst="straightConnector1">
            <a:avLst/>
          </a:prstGeom>
          <a:noFill/>
          <a:ln w="28575" cap="flat" cmpd="sng">
            <a:solidFill>
              <a:srgbClr val="FFFF00"/>
            </a:solidFill>
            <a:prstDash val="solid"/>
            <a:round/>
            <a:headEnd type="none" w="med" len="med"/>
            <a:tailEnd type="none" w="med" len="med"/>
          </a:ln>
        </p:spPr>
      </p:cxn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609"/>
        <p:cNvGrpSpPr/>
        <p:nvPr/>
      </p:nvGrpSpPr>
      <p:grpSpPr>
        <a:xfrm>
          <a:off x="0" y="0"/>
          <a:ext cx="0" cy="0"/>
          <a:chOff x="0" y="0"/>
          <a:chExt cx="0" cy="0"/>
        </a:xfrm>
      </p:grpSpPr>
      <p:cxnSp>
        <p:nvCxnSpPr>
          <p:cNvPr id="610" name="Google Shape;610;p95"/>
          <p:cNvCxnSpPr/>
          <p:nvPr/>
        </p:nvCxnSpPr>
        <p:spPr>
          <a:xfrm>
            <a:off x="5562600" y="914400"/>
            <a:ext cx="0" cy="3295800"/>
          </a:xfrm>
          <a:prstGeom prst="straightConnector1">
            <a:avLst/>
          </a:prstGeom>
          <a:noFill/>
          <a:ln w="28575" cap="flat" cmpd="sng">
            <a:solidFill>
              <a:srgbClr val="FFFF00"/>
            </a:solidFill>
            <a:prstDash val="solid"/>
            <a:round/>
            <a:headEnd type="none" w="med" len="med"/>
            <a:tailEnd type="none" w="med" len="med"/>
          </a:ln>
        </p:spPr>
      </p:cxnSp>
      <p:cxnSp>
        <p:nvCxnSpPr>
          <p:cNvPr id="611" name="Google Shape;611;p95"/>
          <p:cNvCxnSpPr/>
          <p:nvPr/>
        </p:nvCxnSpPr>
        <p:spPr>
          <a:xfrm>
            <a:off x="3657600" y="923850"/>
            <a:ext cx="0" cy="3295800"/>
          </a:xfrm>
          <a:prstGeom prst="straightConnector1">
            <a:avLst/>
          </a:prstGeom>
          <a:noFill/>
          <a:ln w="28575" cap="flat" cmpd="sng">
            <a:solidFill>
              <a:srgbClr val="FFFF00"/>
            </a:solidFill>
            <a:prstDash val="solid"/>
            <a:round/>
            <a:headEnd type="none" w="med" len="med"/>
            <a:tailEnd type="none" w="med" len="med"/>
          </a:ln>
        </p:spPr>
      </p:cxnSp>
      <p:cxnSp>
        <p:nvCxnSpPr>
          <p:cNvPr id="612" name="Google Shape;612;p95"/>
          <p:cNvCxnSpPr/>
          <p:nvPr/>
        </p:nvCxnSpPr>
        <p:spPr>
          <a:xfrm>
            <a:off x="4572000" y="923850"/>
            <a:ext cx="0" cy="3295800"/>
          </a:xfrm>
          <a:prstGeom prst="straightConnector1">
            <a:avLst/>
          </a:prstGeom>
          <a:noFill/>
          <a:ln w="28575" cap="flat" cmpd="sng">
            <a:solidFill>
              <a:srgbClr val="FFFF00"/>
            </a:solidFill>
            <a:prstDash val="solid"/>
            <a:round/>
            <a:headEnd type="none" w="med" len="med"/>
            <a:tailEnd type="none" w="med" len="med"/>
          </a:ln>
        </p:spPr>
      </p:cxnSp>
      <p:cxnSp>
        <p:nvCxnSpPr>
          <p:cNvPr id="613" name="Google Shape;613;p95"/>
          <p:cNvCxnSpPr/>
          <p:nvPr/>
        </p:nvCxnSpPr>
        <p:spPr>
          <a:xfrm>
            <a:off x="4114800" y="923850"/>
            <a:ext cx="0" cy="3295800"/>
          </a:xfrm>
          <a:prstGeom prst="straightConnector1">
            <a:avLst/>
          </a:prstGeom>
          <a:noFill/>
          <a:ln w="28575" cap="flat" cmpd="sng">
            <a:solidFill>
              <a:srgbClr val="FFFF00"/>
            </a:solidFill>
            <a:prstDash val="solid"/>
            <a:round/>
            <a:headEnd type="none" w="med" len="med"/>
            <a:tailEnd type="none" w="med" len="med"/>
          </a:ln>
        </p:spPr>
      </p:cxnSp>
      <p:cxnSp>
        <p:nvCxnSpPr>
          <p:cNvPr id="614" name="Google Shape;614;p95"/>
          <p:cNvCxnSpPr/>
          <p:nvPr/>
        </p:nvCxnSpPr>
        <p:spPr>
          <a:xfrm>
            <a:off x="5038725" y="923850"/>
            <a:ext cx="0" cy="3295800"/>
          </a:xfrm>
          <a:prstGeom prst="straightConnector1">
            <a:avLst/>
          </a:prstGeom>
          <a:noFill/>
          <a:ln w="28575" cap="flat" cmpd="sng">
            <a:solidFill>
              <a:srgbClr val="FFFF00"/>
            </a:solidFill>
            <a:prstDash val="solid"/>
            <a:round/>
            <a:headEnd type="none" w="med" len="med"/>
            <a:tailEnd type="none" w="med" len="med"/>
          </a:ln>
        </p:spPr>
      </p:cxnSp>
      <p:cxnSp>
        <p:nvCxnSpPr>
          <p:cNvPr id="615" name="Google Shape;615;p95"/>
          <p:cNvCxnSpPr/>
          <p:nvPr/>
        </p:nvCxnSpPr>
        <p:spPr>
          <a:xfrm>
            <a:off x="3886200" y="914400"/>
            <a:ext cx="0" cy="3295800"/>
          </a:xfrm>
          <a:prstGeom prst="straightConnector1">
            <a:avLst/>
          </a:prstGeom>
          <a:noFill/>
          <a:ln w="28575" cap="flat" cmpd="sng">
            <a:solidFill>
              <a:srgbClr val="FFFF00"/>
            </a:solidFill>
            <a:prstDash val="solid"/>
            <a:round/>
            <a:headEnd type="none" w="med" len="med"/>
            <a:tailEnd type="none" w="med" len="med"/>
          </a:ln>
        </p:spPr>
      </p:cxnSp>
      <p:cxnSp>
        <p:nvCxnSpPr>
          <p:cNvPr id="616" name="Google Shape;616;p95"/>
          <p:cNvCxnSpPr/>
          <p:nvPr/>
        </p:nvCxnSpPr>
        <p:spPr>
          <a:xfrm>
            <a:off x="4343400" y="923850"/>
            <a:ext cx="0" cy="3295800"/>
          </a:xfrm>
          <a:prstGeom prst="straightConnector1">
            <a:avLst/>
          </a:prstGeom>
          <a:noFill/>
          <a:ln w="28575" cap="flat" cmpd="sng">
            <a:solidFill>
              <a:srgbClr val="FFFF00"/>
            </a:solidFill>
            <a:prstDash val="solid"/>
            <a:round/>
            <a:headEnd type="none" w="med" len="med"/>
            <a:tailEnd type="none" w="med" len="med"/>
          </a:ln>
        </p:spPr>
      </p:cxnSp>
      <p:cxnSp>
        <p:nvCxnSpPr>
          <p:cNvPr id="617" name="Google Shape;617;p95"/>
          <p:cNvCxnSpPr/>
          <p:nvPr/>
        </p:nvCxnSpPr>
        <p:spPr>
          <a:xfrm>
            <a:off x="4800600" y="923850"/>
            <a:ext cx="0" cy="3295800"/>
          </a:xfrm>
          <a:prstGeom prst="straightConnector1">
            <a:avLst/>
          </a:prstGeom>
          <a:noFill/>
          <a:ln w="28575" cap="flat" cmpd="sng">
            <a:solidFill>
              <a:srgbClr val="FFFF00"/>
            </a:solidFill>
            <a:prstDash val="solid"/>
            <a:round/>
            <a:headEnd type="none" w="med" len="med"/>
            <a:tailEnd type="none" w="med" len="med"/>
          </a:ln>
        </p:spPr>
      </p:cxnSp>
      <p:cxnSp>
        <p:nvCxnSpPr>
          <p:cNvPr id="618" name="Google Shape;618;p95"/>
          <p:cNvCxnSpPr/>
          <p:nvPr/>
        </p:nvCxnSpPr>
        <p:spPr>
          <a:xfrm>
            <a:off x="5295520" y="923850"/>
            <a:ext cx="0" cy="3295800"/>
          </a:xfrm>
          <a:prstGeom prst="straightConnector1">
            <a:avLst/>
          </a:prstGeom>
          <a:noFill/>
          <a:ln w="28575" cap="flat" cmpd="sng">
            <a:solidFill>
              <a:srgbClr val="FFFF00"/>
            </a:solidFill>
            <a:prstDash val="solid"/>
            <a:round/>
            <a:headEnd type="none" w="med" len="med"/>
            <a:tailEnd type="none" w="med" len="med"/>
          </a:ln>
        </p:spPr>
      </p:cxnSp>
      <p:cxnSp>
        <p:nvCxnSpPr>
          <p:cNvPr id="619" name="Google Shape;619;p95"/>
          <p:cNvCxnSpPr/>
          <p:nvPr/>
        </p:nvCxnSpPr>
        <p:spPr>
          <a:xfrm>
            <a:off x="3638550" y="931863"/>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620" name="Google Shape;620;p95"/>
          <p:cNvCxnSpPr/>
          <p:nvPr/>
        </p:nvCxnSpPr>
        <p:spPr>
          <a:xfrm>
            <a:off x="3638550" y="2562288"/>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621" name="Google Shape;621;p95"/>
          <p:cNvCxnSpPr/>
          <p:nvPr/>
        </p:nvCxnSpPr>
        <p:spPr>
          <a:xfrm>
            <a:off x="3638550" y="4210188"/>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622" name="Google Shape;622;p95"/>
          <p:cNvCxnSpPr/>
          <p:nvPr/>
        </p:nvCxnSpPr>
        <p:spPr>
          <a:xfrm>
            <a:off x="3638550" y="1762188"/>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623" name="Google Shape;623;p95"/>
          <p:cNvCxnSpPr/>
          <p:nvPr/>
        </p:nvCxnSpPr>
        <p:spPr>
          <a:xfrm>
            <a:off x="3638550" y="2162238"/>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624" name="Google Shape;624;p95"/>
          <p:cNvCxnSpPr/>
          <p:nvPr/>
        </p:nvCxnSpPr>
        <p:spPr>
          <a:xfrm>
            <a:off x="3638550" y="1343088"/>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625" name="Google Shape;625;p95"/>
          <p:cNvCxnSpPr/>
          <p:nvPr/>
        </p:nvCxnSpPr>
        <p:spPr>
          <a:xfrm>
            <a:off x="3638550" y="1133538"/>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626" name="Google Shape;626;p95"/>
          <p:cNvCxnSpPr/>
          <p:nvPr/>
        </p:nvCxnSpPr>
        <p:spPr>
          <a:xfrm>
            <a:off x="3638550" y="1552638"/>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627" name="Google Shape;627;p95"/>
          <p:cNvCxnSpPr/>
          <p:nvPr/>
        </p:nvCxnSpPr>
        <p:spPr>
          <a:xfrm>
            <a:off x="3638550" y="1962213"/>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628" name="Google Shape;628;p95"/>
          <p:cNvCxnSpPr/>
          <p:nvPr/>
        </p:nvCxnSpPr>
        <p:spPr>
          <a:xfrm>
            <a:off x="3638550" y="2371788"/>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629" name="Google Shape;629;p95"/>
          <p:cNvCxnSpPr/>
          <p:nvPr/>
        </p:nvCxnSpPr>
        <p:spPr>
          <a:xfrm>
            <a:off x="3638550" y="3395763"/>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630" name="Google Shape;630;p95"/>
          <p:cNvCxnSpPr/>
          <p:nvPr/>
        </p:nvCxnSpPr>
        <p:spPr>
          <a:xfrm>
            <a:off x="3638550" y="3795813"/>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631" name="Google Shape;631;p95"/>
          <p:cNvCxnSpPr/>
          <p:nvPr/>
        </p:nvCxnSpPr>
        <p:spPr>
          <a:xfrm>
            <a:off x="3638550" y="2995713"/>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632" name="Google Shape;632;p95"/>
          <p:cNvCxnSpPr/>
          <p:nvPr/>
        </p:nvCxnSpPr>
        <p:spPr>
          <a:xfrm>
            <a:off x="3638550" y="2767113"/>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633" name="Google Shape;633;p95"/>
          <p:cNvCxnSpPr/>
          <p:nvPr/>
        </p:nvCxnSpPr>
        <p:spPr>
          <a:xfrm>
            <a:off x="3638550" y="3186213"/>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634" name="Google Shape;634;p95"/>
          <p:cNvCxnSpPr/>
          <p:nvPr/>
        </p:nvCxnSpPr>
        <p:spPr>
          <a:xfrm>
            <a:off x="3638550" y="3595788"/>
            <a:ext cx="1943100" cy="0"/>
          </a:xfrm>
          <a:prstGeom prst="straightConnector1">
            <a:avLst/>
          </a:prstGeom>
          <a:noFill/>
          <a:ln w="28575" cap="flat" cmpd="sng">
            <a:solidFill>
              <a:srgbClr val="FFFF00"/>
            </a:solidFill>
            <a:prstDash val="solid"/>
            <a:round/>
            <a:headEnd type="none" w="med" len="med"/>
            <a:tailEnd type="none" w="med" len="med"/>
          </a:ln>
        </p:spPr>
      </p:cxnSp>
      <p:cxnSp>
        <p:nvCxnSpPr>
          <p:cNvPr id="635" name="Google Shape;635;p95"/>
          <p:cNvCxnSpPr/>
          <p:nvPr/>
        </p:nvCxnSpPr>
        <p:spPr>
          <a:xfrm>
            <a:off x="3638550" y="4005363"/>
            <a:ext cx="1943100" cy="0"/>
          </a:xfrm>
          <a:prstGeom prst="straightConnector1">
            <a:avLst/>
          </a:prstGeom>
          <a:noFill/>
          <a:ln w="28575" cap="flat" cmpd="sng">
            <a:solidFill>
              <a:srgbClr val="FFFF00"/>
            </a:solidFill>
            <a:prstDash val="solid"/>
            <a:round/>
            <a:headEnd type="none" w="med" len="med"/>
            <a:tailEnd type="none" w="med" len="med"/>
          </a:ln>
        </p:spPr>
      </p:cxn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graphicFrame>
        <p:nvGraphicFramePr>
          <p:cNvPr id="640" name="Google Shape;640;p96"/>
          <p:cNvGraphicFramePr/>
          <p:nvPr/>
        </p:nvGraphicFramePr>
        <p:xfrm>
          <a:off x="0" y="-50"/>
          <a:ext cx="3000000" cy="3000000"/>
        </p:xfrm>
        <a:graphic>
          <a:graphicData uri="http://schemas.openxmlformats.org/drawingml/2006/table">
            <a:tbl>
              <a:tblPr>
                <a:noFill/>
                <a:tableStyleId>{75EE7636-6F58-4BA5-A9DD-6A382D0931FE}</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0"/>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1"/>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2"/>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3"/>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97"/>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int score1 = 72;</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chemeClr val="dk1"/>
                </a:solidFill>
                <a:latin typeface="Consolas"/>
                <a:ea typeface="Consolas"/>
                <a:cs typeface="Consolas"/>
                <a:sym typeface="Consolas"/>
              </a:rPr>
              <a:t>int score2 = 73;</a:t>
            </a:r>
            <a:endParaRPr>
              <a:solidFill>
                <a:schemeClr val="dk1"/>
              </a:solidFill>
              <a:latin typeface="Consolas"/>
              <a:ea typeface="Consolas"/>
              <a:cs typeface="Consolas"/>
              <a:sym typeface="Consolas"/>
            </a:endParaRPr>
          </a:p>
          <a:p>
            <a:pPr marL="0" lvl="0" indent="0" algn="l" rtl="0">
              <a:spcBef>
                <a:spcPts val="1600"/>
              </a:spcBef>
              <a:spcAft>
                <a:spcPts val="1600"/>
              </a:spcAft>
              <a:buNone/>
            </a:pPr>
            <a:r>
              <a:rPr lang="en">
                <a:solidFill>
                  <a:schemeClr val="dk1"/>
                </a:solidFill>
                <a:latin typeface="Consolas"/>
                <a:ea typeface="Consolas"/>
                <a:cs typeface="Consolas"/>
                <a:sym typeface="Consolas"/>
              </a:rPr>
              <a:t>int score3 = 33;</a:t>
            </a:r>
            <a:endParaRPr>
              <a:solidFill>
                <a:srgbClr val="FFFFFF"/>
              </a:solidFill>
              <a:latin typeface="Consolas"/>
              <a:ea typeface="Consolas"/>
              <a:cs typeface="Consolas"/>
              <a:sym typeface="Consolas"/>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graphicFrame>
        <p:nvGraphicFramePr>
          <p:cNvPr id="650" name="Google Shape;650;p98"/>
          <p:cNvGraphicFramePr/>
          <p:nvPr/>
        </p:nvGraphicFramePr>
        <p:xfrm>
          <a:off x="0" y="-50"/>
          <a:ext cx="3000000" cy="3000000"/>
        </p:xfrm>
        <a:graphic>
          <a:graphicData uri="http://schemas.openxmlformats.org/drawingml/2006/table">
            <a:tbl>
              <a:tblPr>
                <a:noFill/>
                <a:tableStyleId>{75EE7636-6F58-4BA5-A9DD-6A382D0931FE}</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1143000">
                <a:tc>
                  <a:txBody>
                    <a:bodyPr/>
                    <a:lstStyle/>
                    <a:p>
                      <a:pPr marL="0" lvl="0" indent="0" algn="ctr" rtl="0">
                        <a:spcBef>
                          <a:spcPts val="0"/>
                        </a:spcBef>
                        <a:spcAft>
                          <a:spcPts val="0"/>
                        </a:spcAft>
                        <a:buNone/>
                      </a:pPr>
                      <a:endParaRPr sz="4800">
                        <a:solidFill>
                          <a:srgbClr val="FFFFFF"/>
                        </a:solidFill>
                        <a:latin typeface="Consolas"/>
                        <a:ea typeface="Consolas"/>
                        <a:cs typeface="Consolas"/>
                        <a:sym typeface="Consolas"/>
                      </a:endParaRPr>
                    </a:p>
                  </a:txBody>
                  <a:tcPr marL="91425" marR="91425" marT="91425" marB="91425" anchor="ctr">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0"/>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1"/>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2"/>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3"/>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graphicFrame>
        <p:nvGraphicFramePr>
          <p:cNvPr id="655" name="Google Shape;655;p99"/>
          <p:cNvGraphicFramePr/>
          <p:nvPr/>
        </p:nvGraphicFramePr>
        <p:xfrm>
          <a:off x="0" y="-50"/>
          <a:ext cx="3000000" cy="3000000"/>
        </p:xfrm>
        <a:graphic>
          <a:graphicData uri="http://schemas.openxmlformats.org/drawingml/2006/table">
            <a:tbl>
              <a:tblPr>
                <a:noFill/>
                <a:tableStyleId>{75EE7636-6F58-4BA5-A9DD-6A382D0931FE}</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1143000">
                <a:tc gridSpan="4">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72</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rgbClr val="FFFFFF"/>
                          </a:solidFill>
                          <a:latin typeface="Consolas"/>
                          <a:ea typeface="Consolas"/>
                          <a:cs typeface="Consolas"/>
                          <a:sym typeface="Consolas"/>
                        </a:rPr>
                        <a:t>score1</a:t>
                      </a:r>
                      <a:endParaRPr sz="4800">
                        <a:solidFill>
                          <a:srgbClr val="FFFFFF"/>
                        </a:solidFill>
                        <a:latin typeface="Consolas"/>
                        <a:ea typeface="Consolas"/>
                        <a:cs typeface="Consolas"/>
                        <a:sym typeface="Consolas"/>
                      </a:endParaRPr>
                    </a:p>
                  </a:txBody>
                  <a:tcPr marL="91425" marR="91425" marT="91425" marB="91425" anchor="ctr">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0"/>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1"/>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2"/>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3"/>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graphicFrame>
        <p:nvGraphicFramePr>
          <p:cNvPr id="660" name="Google Shape;660;p100"/>
          <p:cNvGraphicFramePr/>
          <p:nvPr/>
        </p:nvGraphicFramePr>
        <p:xfrm>
          <a:off x="0" y="-50"/>
          <a:ext cx="3000000" cy="3000000"/>
        </p:xfrm>
        <a:graphic>
          <a:graphicData uri="http://schemas.openxmlformats.org/drawingml/2006/table">
            <a:tbl>
              <a:tblPr>
                <a:noFill/>
                <a:tableStyleId>{75EE7636-6F58-4BA5-A9DD-6A382D0931FE}</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1143000">
                <a:tc gridSpan="4">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72</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rgbClr val="FFFFFF"/>
                          </a:solidFill>
                          <a:latin typeface="Consolas"/>
                          <a:ea typeface="Consolas"/>
                          <a:cs typeface="Consolas"/>
                          <a:sym typeface="Consolas"/>
                        </a:rPr>
                        <a:t>score1</a:t>
                      </a:r>
                      <a:endParaRPr sz="4800">
                        <a:solidFill>
                          <a:srgbClr val="FFFFFF"/>
                        </a:solidFill>
                        <a:latin typeface="Consolas"/>
                        <a:ea typeface="Consolas"/>
                        <a:cs typeface="Consolas"/>
                        <a:sym typeface="Consolas"/>
                      </a:endParaRPr>
                    </a:p>
                  </a:txBody>
                  <a:tcPr marL="91425" marR="91425" marT="91425" marB="91425" anchor="ctr">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73</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rgbClr val="FFFFFF"/>
                          </a:solidFill>
                          <a:latin typeface="Consolas"/>
                          <a:ea typeface="Consolas"/>
                          <a:cs typeface="Consolas"/>
                          <a:sym typeface="Consolas"/>
                        </a:rPr>
                        <a:t>score2</a:t>
                      </a:r>
                      <a:endParaRPr sz="4800">
                        <a:solidFill>
                          <a:srgbClr val="FFFFFF"/>
                        </a:solidFill>
                        <a:latin typeface="Consolas"/>
                        <a:ea typeface="Consolas"/>
                        <a:cs typeface="Consolas"/>
                        <a:sym typeface="Consolas"/>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1"/>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2"/>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3"/>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graphicFrame>
        <p:nvGraphicFramePr>
          <p:cNvPr id="665" name="Google Shape;665;p101"/>
          <p:cNvGraphicFramePr/>
          <p:nvPr/>
        </p:nvGraphicFramePr>
        <p:xfrm>
          <a:off x="0" y="-50"/>
          <a:ext cx="3000000" cy="3000000"/>
        </p:xfrm>
        <a:graphic>
          <a:graphicData uri="http://schemas.openxmlformats.org/drawingml/2006/table">
            <a:tbl>
              <a:tblPr>
                <a:noFill/>
                <a:tableStyleId>{75EE7636-6F58-4BA5-A9DD-6A382D0931FE}</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1143000">
                <a:tc gridSpan="4">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72</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rgbClr val="FFFFFF"/>
                          </a:solidFill>
                          <a:latin typeface="Consolas"/>
                          <a:ea typeface="Consolas"/>
                          <a:cs typeface="Consolas"/>
                          <a:sym typeface="Consolas"/>
                        </a:rPr>
                        <a:t>score1</a:t>
                      </a:r>
                      <a:endParaRPr>
                        <a:solidFill>
                          <a:srgbClr val="FFFFFF"/>
                        </a:solidFill>
                        <a:latin typeface="Consolas"/>
                        <a:ea typeface="Consolas"/>
                        <a:cs typeface="Consolas"/>
                        <a:sym typeface="Consolas"/>
                      </a:endParaRPr>
                    </a:p>
                  </a:txBody>
                  <a:tcPr marL="91425" marR="91425" marT="91425" marB="91425" anchor="ctr">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73</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rgbClr val="FFFFFF"/>
                          </a:solidFill>
                          <a:latin typeface="Consolas"/>
                          <a:ea typeface="Consolas"/>
                          <a:cs typeface="Consolas"/>
                          <a:sym typeface="Consolas"/>
                        </a:rPr>
                        <a:t>score2</a:t>
                      </a: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43000">
                <a:tc gridSpan="4">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33</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rgbClr val="FFFFFF"/>
                          </a:solidFill>
                          <a:latin typeface="Consolas"/>
                          <a:ea typeface="Consolas"/>
                          <a:cs typeface="Consolas"/>
                          <a:sym typeface="Consolas"/>
                        </a:rPr>
                        <a:t>score3</a:t>
                      </a: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1"/>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2"/>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3"/>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a:t>Congratulations! Today is your day. You're off to Great Places! You're off and away!</a:t>
            </a:r>
            <a:endParaRPr sz="250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graphicFrame>
        <p:nvGraphicFramePr>
          <p:cNvPr id="670" name="Google Shape;670;p102"/>
          <p:cNvGraphicFramePr/>
          <p:nvPr/>
        </p:nvGraphicFramePr>
        <p:xfrm>
          <a:off x="0" y="-50"/>
          <a:ext cx="3000000" cy="3000000"/>
        </p:xfrm>
        <a:graphic>
          <a:graphicData uri="http://schemas.openxmlformats.org/drawingml/2006/table">
            <a:tbl>
              <a:tblPr>
                <a:noFill/>
                <a:tableStyleId>{75EE7636-6F58-4BA5-A9DD-6A382D0931FE}</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1143000">
                <a:tc gridSpan="4">
                  <a:txBody>
                    <a:bodyPr/>
                    <a:lstStyle/>
                    <a:p>
                      <a:pPr marL="0" lvl="0" indent="0" algn="ctr" rtl="0">
                        <a:spcBef>
                          <a:spcPts val="0"/>
                        </a:spcBef>
                        <a:spcAft>
                          <a:spcPts val="0"/>
                        </a:spcAft>
                        <a:buNone/>
                      </a:pPr>
                      <a:r>
                        <a:rPr lang="en" sz="1900">
                          <a:solidFill>
                            <a:srgbClr val="FFFFFF"/>
                          </a:solidFill>
                          <a:latin typeface="Consolas"/>
                          <a:ea typeface="Consolas"/>
                          <a:cs typeface="Consolas"/>
                          <a:sym typeface="Consolas"/>
                        </a:rPr>
                        <a:t>00000000000000000000000001001000</a:t>
                      </a:r>
                      <a:endParaRPr sz="1900">
                        <a:solidFill>
                          <a:srgbClr val="FFFFFF"/>
                        </a:solidFill>
                        <a:latin typeface="Consolas"/>
                        <a:ea typeface="Consolas"/>
                        <a:cs typeface="Consolas"/>
                        <a:sym typeface="Consolas"/>
                      </a:endParaRPr>
                    </a:p>
                    <a:p>
                      <a:pPr marL="0" lvl="0" indent="0" algn="ctr" rtl="0">
                        <a:spcBef>
                          <a:spcPts val="0"/>
                        </a:spcBef>
                        <a:spcAft>
                          <a:spcPts val="0"/>
                        </a:spcAft>
                        <a:buNone/>
                      </a:pPr>
                      <a:endParaRPr>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rgbClr val="FFFFFF"/>
                          </a:solidFill>
                          <a:latin typeface="Consolas"/>
                          <a:ea typeface="Consolas"/>
                          <a:cs typeface="Consolas"/>
                          <a:sym typeface="Consolas"/>
                        </a:rPr>
                        <a:t>score1</a:t>
                      </a:r>
                      <a:endParaRPr>
                        <a:solidFill>
                          <a:srgbClr val="FFFFFF"/>
                        </a:solidFill>
                        <a:latin typeface="Consolas"/>
                        <a:ea typeface="Consolas"/>
                        <a:cs typeface="Consolas"/>
                        <a:sym typeface="Consolas"/>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lvl="0" indent="0" algn="ctr" rtl="0">
                        <a:spcBef>
                          <a:spcPts val="0"/>
                        </a:spcBef>
                        <a:spcAft>
                          <a:spcPts val="0"/>
                        </a:spcAft>
                        <a:buNone/>
                      </a:pPr>
                      <a:r>
                        <a:rPr lang="en" sz="1900">
                          <a:solidFill>
                            <a:srgbClr val="FFFFFF"/>
                          </a:solidFill>
                          <a:latin typeface="Consolas"/>
                          <a:ea typeface="Consolas"/>
                          <a:cs typeface="Consolas"/>
                          <a:sym typeface="Consolas"/>
                        </a:rPr>
                        <a:t>00000000000000000000000001001001</a:t>
                      </a:r>
                      <a:endParaRPr sz="1900">
                        <a:solidFill>
                          <a:srgbClr val="FFFFFF"/>
                        </a:solidFill>
                        <a:latin typeface="Consolas"/>
                        <a:ea typeface="Consolas"/>
                        <a:cs typeface="Consolas"/>
                        <a:sym typeface="Consolas"/>
                      </a:endParaRPr>
                    </a:p>
                    <a:p>
                      <a:pPr marL="0" lvl="0" indent="0" algn="ctr" rtl="0">
                        <a:spcBef>
                          <a:spcPts val="0"/>
                        </a:spcBef>
                        <a:spcAft>
                          <a:spcPts val="0"/>
                        </a:spcAft>
                        <a:buNone/>
                      </a:pPr>
                      <a:endParaRPr>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rgbClr val="FFFFFF"/>
                          </a:solidFill>
                          <a:latin typeface="Consolas"/>
                          <a:ea typeface="Consolas"/>
                          <a:cs typeface="Consolas"/>
                          <a:sym typeface="Consolas"/>
                        </a:rPr>
                        <a:t>score2</a:t>
                      </a:r>
                      <a:endParaRPr>
                        <a:solidFill>
                          <a:srgbClr val="FFFFFF"/>
                        </a:solidFill>
                        <a:latin typeface="Consolas"/>
                        <a:ea typeface="Consolas"/>
                        <a:cs typeface="Consolas"/>
                        <a:sym typeface="Consolas"/>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43000">
                <a:tc gridSpan="4">
                  <a:txBody>
                    <a:bodyPr/>
                    <a:lstStyle/>
                    <a:p>
                      <a:pPr marL="0" lvl="0" indent="0" algn="ctr" rtl="0">
                        <a:spcBef>
                          <a:spcPts val="0"/>
                        </a:spcBef>
                        <a:spcAft>
                          <a:spcPts val="0"/>
                        </a:spcAft>
                        <a:buNone/>
                      </a:pPr>
                      <a:r>
                        <a:rPr lang="en" sz="1900">
                          <a:solidFill>
                            <a:srgbClr val="FFFFFF"/>
                          </a:solidFill>
                          <a:latin typeface="Consolas"/>
                          <a:ea typeface="Consolas"/>
                          <a:cs typeface="Consolas"/>
                          <a:sym typeface="Consolas"/>
                        </a:rPr>
                        <a:t>00000000000000000000000000100001</a:t>
                      </a:r>
                      <a:endParaRPr sz="1900">
                        <a:solidFill>
                          <a:srgbClr val="FFFFFF"/>
                        </a:solidFill>
                        <a:latin typeface="Consolas"/>
                        <a:ea typeface="Consolas"/>
                        <a:cs typeface="Consolas"/>
                        <a:sym typeface="Consolas"/>
                      </a:endParaRPr>
                    </a:p>
                    <a:p>
                      <a:pPr marL="0" lvl="0" indent="0" algn="ctr" rtl="0">
                        <a:spcBef>
                          <a:spcPts val="0"/>
                        </a:spcBef>
                        <a:spcAft>
                          <a:spcPts val="0"/>
                        </a:spcAft>
                        <a:buNone/>
                      </a:pPr>
                      <a:endParaRPr>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rgbClr val="FFFFFF"/>
                          </a:solidFill>
                          <a:latin typeface="Consolas"/>
                          <a:ea typeface="Consolas"/>
                          <a:cs typeface="Consolas"/>
                          <a:sym typeface="Consolas"/>
                        </a:rPr>
                        <a:t>score3</a:t>
                      </a: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1"/>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2"/>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3"/>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103"/>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int score1 = 72;</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chemeClr val="dk1"/>
                </a:solidFill>
                <a:latin typeface="Consolas"/>
                <a:ea typeface="Consolas"/>
                <a:cs typeface="Consolas"/>
                <a:sym typeface="Consolas"/>
              </a:rPr>
              <a:t>int score2 = 73;</a:t>
            </a:r>
            <a:endParaRPr>
              <a:solidFill>
                <a:schemeClr val="dk1"/>
              </a:solidFill>
              <a:latin typeface="Consolas"/>
              <a:ea typeface="Consolas"/>
              <a:cs typeface="Consolas"/>
              <a:sym typeface="Consolas"/>
            </a:endParaRPr>
          </a:p>
          <a:p>
            <a:pPr marL="0" lvl="0" indent="0" algn="l" rtl="0">
              <a:spcBef>
                <a:spcPts val="1600"/>
              </a:spcBef>
              <a:spcAft>
                <a:spcPts val="1600"/>
              </a:spcAft>
              <a:buNone/>
            </a:pPr>
            <a:r>
              <a:rPr lang="en">
                <a:solidFill>
                  <a:schemeClr val="dk1"/>
                </a:solidFill>
                <a:latin typeface="Consolas"/>
                <a:ea typeface="Consolas"/>
                <a:cs typeface="Consolas"/>
                <a:sym typeface="Consolas"/>
              </a:rPr>
              <a:t>int score3 = 33;</a:t>
            </a:r>
            <a:endParaRPr>
              <a:solidFill>
                <a:srgbClr val="FFFFFF"/>
              </a:solidFill>
              <a:latin typeface="Consolas"/>
              <a:ea typeface="Consolas"/>
              <a:cs typeface="Consolas"/>
              <a:sym typeface="Consolas"/>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10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arrays</a:t>
            </a:r>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105"/>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latin typeface="Consolas"/>
                <a:ea typeface="Consolas"/>
                <a:cs typeface="Consolas"/>
                <a:sym typeface="Consolas"/>
              </a:rPr>
              <a:t>int scores[3];</a:t>
            </a:r>
            <a:endParaRPr>
              <a:solidFill>
                <a:srgbClr val="FFFFFF"/>
              </a:solidFill>
              <a:latin typeface="Consolas"/>
              <a:ea typeface="Consolas"/>
              <a:cs typeface="Consolas"/>
              <a:sym typeface="Consolas"/>
            </a:endParaRPr>
          </a:p>
          <a:p>
            <a:pPr marL="0" lvl="0" indent="0" algn="l" rtl="0">
              <a:spcBef>
                <a:spcPts val="1600"/>
              </a:spcBef>
              <a:spcAft>
                <a:spcPts val="0"/>
              </a:spcAft>
              <a:buNone/>
            </a:pPr>
            <a:endParaRPr>
              <a:solidFill>
                <a:srgbClr val="FFFFFF"/>
              </a:solidFill>
              <a:latin typeface="Consolas"/>
              <a:ea typeface="Consolas"/>
              <a:cs typeface="Consolas"/>
              <a:sym typeface="Consolas"/>
            </a:endParaRPr>
          </a:p>
          <a:p>
            <a:pPr marL="0" lvl="0" indent="0" algn="l" rtl="0">
              <a:spcBef>
                <a:spcPts val="1600"/>
              </a:spcBef>
              <a:spcAft>
                <a:spcPts val="0"/>
              </a:spcAft>
              <a:buNone/>
            </a:pPr>
            <a:endParaRPr>
              <a:solidFill>
                <a:srgbClr val="FFFFFF"/>
              </a:solidFill>
              <a:latin typeface="Consolas"/>
              <a:ea typeface="Consolas"/>
              <a:cs typeface="Consolas"/>
              <a:sym typeface="Consolas"/>
            </a:endParaRPr>
          </a:p>
          <a:p>
            <a:pPr marL="0" lvl="0" indent="0" algn="l" rtl="0">
              <a:spcBef>
                <a:spcPts val="1600"/>
              </a:spcBef>
              <a:spcAft>
                <a:spcPts val="1600"/>
              </a:spcAft>
              <a:buNone/>
            </a:pPr>
            <a:endParaRPr>
              <a:solidFill>
                <a:srgbClr val="FFFFFF"/>
              </a:solidFill>
              <a:latin typeface="Consolas"/>
              <a:ea typeface="Consolas"/>
              <a:cs typeface="Consolas"/>
              <a:sym typeface="Consolas"/>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106"/>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latin typeface="Consolas"/>
                <a:ea typeface="Consolas"/>
                <a:cs typeface="Consolas"/>
                <a:sym typeface="Consolas"/>
              </a:rPr>
              <a:t>int scores[3];</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scores[0] = 72;</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chemeClr val="dk1"/>
                </a:solidFill>
                <a:latin typeface="Consolas"/>
                <a:ea typeface="Consolas"/>
                <a:cs typeface="Consolas"/>
                <a:sym typeface="Consolas"/>
              </a:rPr>
              <a:t>scores[1] = 73;</a:t>
            </a:r>
            <a:endParaRPr>
              <a:solidFill>
                <a:schemeClr val="dk1"/>
              </a:solidFill>
              <a:latin typeface="Consolas"/>
              <a:ea typeface="Consolas"/>
              <a:cs typeface="Consolas"/>
              <a:sym typeface="Consolas"/>
            </a:endParaRPr>
          </a:p>
          <a:p>
            <a:pPr marL="0" lvl="0" indent="0" algn="l" rtl="0">
              <a:spcBef>
                <a:spcPts val="1600"/>
              </a:spcBef>
              <a:spcAft>
                <a:spcPts val="1600"/>
              </a:spcAft>
              <a:buNone/>
            </a:pPr>
            <a:r>
              <a:rPr lang="en">
                <a:solidFill>
                  <a:schemeClr val="dk1"/>
                </a:solidFill>
                <a:latin typeface="Consolas"/>
                <a:ea typeface="Consolas"/>
                <a:cs typeface="Consolas"/>
                <a:sym typeface="Consolas"/>
              </a:rPr>
              <a:t>scores[2] = 33;</a:t>
            </a:r>
            <a:endParaRPr>
              <a:solidFill>
                <a:srgbClr val="FFFFFF"/>
              </a:solidFill>
              <a:latin typeface="Consolas"/>
              <a:ea typeface="Consolas"/>
              <a:cs typeface="Consolas"/>
              <a:sym typeface="Consolas"/>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graphicFrame>
        <p:nvGraphicFramePr>
          <p:cNvPr id="695" name="Google Shape;695;p107"/>
          <p:cNvGraphicFramePr/>
          <p:nvPr/>
        </p:nvGraphicFramePr>
        <p:xfrm>
          <a:off x="0" y="-50"/>
          <a:ext cx="3000000" cy="3000000"/>
        </p:xfrm>
        <a:graphic>
          <a:graphicData uri="http://schemas.openxmlformats.org/drawingml/2006/table">
            <a:tbl>
              <a:tblPr>
                <a:noFill/>
                <a:tableStyleId>{75EE7636-6F58-4BA5-A9DD-6A382D0931FE}</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1143000">
                <a:tc gridSpan="4">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72</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rgbClr val="FFFFFF"/>
                          </a:solidFill>
                          <a:latin typeface="Consolas"/>
                          <a:ea typeface="Consolas"/>
                          <a:cs typeface="Consolas"/>
                          <a:sym typeface="Consolas"/>
                        </a:rPr>
                        <a:t>scores[0]</a:t>
                      </a:r>
                      <a:endParaRPr sz="4800">
                        <a:solidFill>
                          <a:srgbClr val="FFFFFF"/>
                        </a:solidFill>
                        <a:latin typeface="Consolas"/>
                        <a:ea typeface="Consolas"/>
                        <a:cs typeface="Consolas"/>
                        <a:sym typeface="Consolas"/>
                      </a:endParaRPr>
                    </a:p>
                  </a:txBody>
                  <a:tcPr marL="91425" marR="91425" marT="91425" marB="91425" anchor="ctr">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73</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rgbClr val="FFFFFF"/>
                          </a:solidFill>
                          <a:latin typeface="Consolas"/>
                          <a:ea typeface="Consolas"/>
                          <a:cs typeface="Consolas"/>
                          <a:sym typeface="Consolas"/>
                        </a:rPr>
                        <a:t>scores[1]</a:t>
                      </a: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43000">
                <a:tc gridSpan="4">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33</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rgbClr val="FFFFFF"/>
                          </a:solidFill>
                          <a:latin typeface="Consolas"/>
                          <a:ea typeface="Consolas"/>
                          <a:cs typeface="Consolas"/>
                          <a:sym typeface="Consolas"/>
                        </a:rPr>
                        <a:t>scores[2]</a:t>
                      </a: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1"/>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2"/>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3"/>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pic>
        <p:nvPicPr>
          <p:cNvPr id="700" name="Google Shape;700;p108"/>
          <p:cNvPicPr preferRelativeResize="0"/>
          <p:nvPr/>
        </p:nvPicPr>
        <p:blipFill>
          <a:blip r:embed="rId3">
            <a:alphaModFix/>
          </a:blip>
          <a:stretch>
            <a:fillRect/>
          </a:stretch>
        </p:blipFill>
        <p:spPr>
          <a:xfrm>
            <a:off x="2286000" y="1809750"/>
            <a:ext cx="1524000" cy="1524000"/>
          </a:xfrm>
          <a:prstGeom prst="rect">
            <a:avLst/>
          </a:prstGeom>
          <a:noFill/>
          <a:ln>
            <a:noFill/>
          </a:ln>
        </p:spPr>
      </p:pic>
      <p:pic>
        <p:nvPicPr>
          <p:cNvPr id="701" name="Google Shape;701;p108"/>
          <p:cNvPicPr preferRelativeResize="0"/>
          <p:nvPr/>
        </p:nvPicPr>
        <p:blipFill>
          <a:blip r:embed="rId4">
            <a:alphaModFix/>
          </a:blip>
          <a:stretch>
            <a:fillRect/>
          </a:stretch>
        </p:blipFill>
        <p:spPr>
          <a:xfrm>
            <a:off x="3810000" y="1809750"/>
            <a:ext cx="1524000" cy="1524000"/>
          </a:xfrm>
          <a:prstGeom prst="rect">
            <a:avLst/>
          </a:prstGeom>
          <a:noFill/>
          <a:ln>
            <a:noFill/>
          </a:ln>
        </p:spPr>
      </p:pic>
      <p:pic>
        <p:nvPicPr>
          <p:cNvPr id="702" name="Google Shape;702;p108"/>
          <p:cNvPicPr preferRelativeResize="0"/>
          <p:nvPr/>
        </p:nvPicPr>
        <p:blipFill>
          <a:blip r:embed="rId5">
            <a:alphaModFix/>
          </a:blip>
          <a:stretch>
            <a:fillRect/>
          </a:stretch>
        </p:blipFill>
        <p:spPr>
          <a:xfrm>
            <a:off x="5334000" y="1809750"/>
            <a:ext cx="1524000" cy="1524000"/>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109"/>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latin typeface="Consolas"/>
                <a:ea typeface="Consolas"/>
                <a:cs typeface="Consolas"/>
                <a:sym typeface="Consolas"/>
              </a:rPr>
              <a:t>char c1 = 'H';</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char c2 = 'I';</a:t>
            </a:r>
            <a:endParaRPr>
              <a:solidFill>
                <a:srgbClr val="FFFFFF"/>
              </a:solidFill>
              <a:latin typeface="Consolas"/>
              <a:ea typeface="Consolas"/>
              <a:cs typeface="Consolas"/>
              <a:sym typeface="Consolas"/>
            </a:endParaRPr>
          </a:p>
          <a:p>
            <a:pPr marL="0" lvl="0" indent="0" algn="l" rtl="0">
              <a:spcBef>
                <a:spcPts val="1600"/>
              </a:spcBef>
              <a:spcAft>
                <a:spcPts val="1600"/>
              </a:spcAft>
              <a:buNone/>
            </a:pPr>
            <a:r>
              <a:rPr lang="en">
                <a:solidFill>
                  <a:srgbClr val="FFFFFF"/>
                </a:solidFill>
                <a:latin typeface="Consolas"/>
                <a:ea typeface="Consolas"/>
                <a:cs typeface="Consolas"/>
                <a:sym typeface="Consolas"/>
              </a:rPr>
              <a:t>char c3 = '!';</a:t>
            </a:r>
            <a:endParaRPr>
              <a:solidFill>
                <a:srgbClr val="FFFFFF"/>
              </a:solidFill>
              <a:latin typeface="Consolas"/>
              <a:ea typeface="Consolas"/>
              <a:cs typeface="Consolas"/>
              <a:sym typeface="Consolas"/>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graphicFrame>
        <p:nvGraphicFramePr>
          <p:cNvPr id="712" name="Google Shape;712;p110"/>
          <p:cNvGraphicFramePr/>
          <p:nvPr/>
        </p:nvGraphicFramePr>
        <p:xfrm>
          <a:off x="0" y="-50"/>
          <a:ext cx="3000000" cy="3000000"/>
        </p:xfrm>
        <a:graphic>
          <a:graphicData uri="http://schemas.openxmlformats.org/drawingml/2006/table">
            <a:tbl>
              <a:tblPr>
                <a:noFill/>
                <a:tableStyleId>{75EE7636-6F58-4BA5-A9DD-6A382D0931FE}</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1143000">
                <a:tc>
                  <a:txBody>
                    <a:bodyPr/>
                    <a:lstStyle/>
                    <a:p>
                      <a:pPr marL="0" lvl="0" indent="0" algn="ctr" rtl="0">
                        <a:spcBef>
                          <a:spcPts val="0"/>
                        </a:spcBef>
                        <a:spcAft>
                          <a:spcPts val="0"/>
                        </a:spcAft>
                        <a:buNone/>
                      </a:pPr>
                      <a:endParaRPr sz="4800">
                        <a:solidFill>
                          <a:srgbClr val="FFFFFF"/>
                        </a:solidFill>
                        <a:latin typeface="Consolas"/>
                        <a:ea typeface="Consolas"/>
                        <a:cs typeface="Consolas"/>
                        <a:sym typeface="Consolas"/>
                      </a:endParaRPr>
                    </a:p>
                  </a:txBody>
                  <a:tcPr marL="91425" marR="91425" marT="91425" marB="91425" anchor="ctr">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0"/>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1"/>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2"/>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3"/>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graphicFrame>
        <p:nvGraphicFramePr>
          <p:cNvPr id="717" name="Google Shape;717;p111"/>
          <p:cNvGraphicFramePr/>
          <p:nvPr/>
        </p:nvGraphicFramePr>
        <p:xfrm>
          <a:off x="0" y="-50"/>
          <a:ext cx="3000000" cy="3000000"/>
        </p:xfrm>
        <a:graphic>
          <a:graphicData uri="http://schemas.openxmlformats.org/drawingml/2006/table">
            <a:tbl>
              <a:tblPr>
                <a:noFill/>
                <a:tableStyleId>{75EE7636-6F58-4BA5-A9DD-6A382D0931FE}</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1143000">
                <a:tc>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H</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rgbClr val="FFFFFF"/>
                          </a:solidFill>
                          <a:latin typeface="Consolas"/>
                          <a:ea typeface="Consolas"/>
                          <a:cs typeface="Consolas"/>
                          <a:sym typeface="Consolas"/>
                        </a:rPr>
                        <a:t>c1</a:t>
                      </a:r>
                      <a:endParaRPr>
                        <a:solidFill>
                          <a:srgbClr val="FFFFFF"/>
                        </a:solidFill>
                        <a:latin typeface="Consolas"/>
                        <a:ea typeface="Consolas"/>
                        <a:cs typeface="Consolas"/>
                        <a:sym typeface="Consolas"/>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I</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rgbClr val="FFFFFF"/>
                          </a:solidFill>
                          <a:latin typeface="Consolas"/>
                          <a:ea typeface="Consolas"/>
                          <a:cs typeface="Consolas"/>
                          <a:sym typeface="Consolas"/>
                        </a:rPr>
                        <a:t>c2</a:t>
                      </a:r>
                      <a:endParaRPr sz="4800">
                        <a:solidFill>
                          <a:srgbClr val="FFFFFF"/>
                        </a:solidFill>
                        <a:latin typeface="Consolas"/>
                        <a:ea typeface="Consolas"/>
                        <a:cs typeface="Consolas"/>
                        <a:sym typeface="Consolas"/>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ctr" rtl="0">
                        <a:spcBef>
                          <a:spcPts val="0"/>
                        </a:spcBef>
                        <a:spcAft>
                          <a:spcPts val="0"/>
                        </a:spcAft>
                        <a:buNone/>
                      </a:pPr>
                      <a:r>
                        <a:rPr lang="en" sz="4800">
                          <a:solidFill>
                            <a:srgbClr val="FFFFFF"/>
                          </a:solidFill>
                          <a:latin typeface="Consolas"/>
                          <a:ea typeface="Consolas"/>
                          <a:cs typeface="Consolas"/>
                          <a:sym typeface="Consolas"/>
                        </a:rPr>
                        <a:t>!</a:t>
                      </a:r>
                      <a:endParaRPr sz="4800">
                        <a:solidFill>
                          <a:srgbClr val="FFFFFF"/>
                        </a:solidFill>
                        <a:latin typeface="Consolas"/>
                        <a:ea typeface="Consolas"/>
                        <a:cs typeface="Consolas"/>
                        <a:sym typeface="Consolas"/>
                      </a:endParaRPr>
                    </a:p>
                    <a:p>
                      <a:pPr marL="0" lvl="0" indent="0" algn="ctr" rtl="0">
                        <a:spcBef>
                          <a:spcPts val="0"/>
                        </a:spcBef>
                        <a:spcAft>
                          <a:spcPts val="0"/>
                        </a:spcAft>
                        <a:buNone/>
                      </a:pPr>
                      <a:r>
                        <a:rPr lang="en">
                          <a:solidFill>
                            <a:srgbClr val="FFFFFF"/>
                          </a:solidFill>
                          <a:latin typeface="Consolas"/>
                          <a:ea typeface="Consolas"/>
                          <a:cs typeface="Consolas"/>
                          <a:sym typeface="Consolas"/>
                        </a:rPr>
                        <a:t>c3</a:t>
                      </a:r>
                      <a:endParaRPr/>
                    </a:p>
                  </a:txBody>
                  <a:tcPr marL="91425" marR="91425" marT="91425" marB="91425" anchor="b">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0"/>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1"/>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2"/>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3"/>
                  </a:ext>
                </a:extLst>
              </a:tr>
              <a:tr h="1143000">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FFFF00"/>
                      </a:solidFill>
                      <a:prstDash val="solid"/>
                      <a:round/>
                      <a:headEnd type="none" w="sm" len="sm"/>
                      <a:tailEnd type="none" w="sm" len="sm"/>
                    </a:lnL>
                    <a:lnR w="38100" cap="flat" cmpd="sng">
                      <a:solidFill>
                        <a:srgbClr val="FFFF00"/>
                      </a:solidFill>
                      <a:prstDash val="solid"/>
                      <a:round/>
                      <a:headEnd type="none" w="sm" len="sm"/>
                      <a:tailEnd type="none" w="sm" len="sm"/>
                    </a:lnR>
                    <a:lnT w="38100" cap="flat" cmpd="sng">
                      <a:solidFill>
                        <a:srgbClr val="FFFF00"/>
                      </a:solidFill>
                      <a:prstDash val="solid"/>
                      <a:round/>
                      <a:headEnd type="none" w="sm" len="sm"/>
                      <a:tailEnd type="none" w="sm" len="sm"/>
                    </a:lnT>
                    <a:lnB w="38100" cap="flat" cmpd="sng">
                      <a:solidFill>
                        <a:srgbClr val="FFFF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522</TotalTime>
  <Words>2946</Words>
  <Application>Microsoft Office PowerPoint</Application>
  <PresentationFormat>On-screen Show (16:9)</PresentationFormat>
  <Paragraphs>846</Paragraphs>
  <Slides>170</Slides>
  <Notes>170</Notes>
  <HiddenSlides>5</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170</vt:i4>
      </vt:variant>
    </vt:vector>
  </HeadingPairs>
  <TitlesOfParts>
    <vt:vector size="173" baseType="lpstr">
      <vt:lpstr>Arial</vt:lpstr>
      <vt:lpstr>Consolas</vt:lpstr>
      <vt:lpstr>Simple Dark</vt:lpstr>
      <vt:lpstr>PowerPoint Presentation</vt:lpstr>
      <vt:lpstr>Computing Technology</vt:lpstr>
      <vt:lpstr>PowerPoint Presentation</vt:lpstr>
      <vt:lpstr>reading levels</vt:lpstr>
      <vt:lpstr>PowerPoint Presentation</vt:lpstr>
      <vt:lpstr>One fish. Two fish. Red fish. Blue fish.</vt:lpstr>
      <vt:lpstr>Before Grade 1</vt:lpstr>
      <vt:lpstr>PowerPoint Presentation</vt:lpstr>
      <vt:lpstr>Congratulations! Today is your day. You're off to Great Places! You're off and away!</vt:lpstr>
      <vt:lpstr>Grade 3</vt:lpstr>
      <vt:lpstr>PowerPoint Presentation</vt:lpstr>
      <vt:lpstr>It was a bright cold day in April, and the clocks were striking thirteen. Winston Smith, his chin nuzzled into his breast in an effort to escape the vile wind, slipped quickly through the glass doors of Victory Mansions, though not quickly enough to prevent a swirl of gritty dust from entering along with him.</vt:lpstr>
      <vt:lpstr>Grade 10</vt:lpstr>
      <vt:lpstr>reading levels</vt:lpstr>
      <vt:lpstr>cryptography</vt:lpstr>
      <vt:lpstr>U  I  J  T   J  T   D  T  5  0</vt:lpstr>
      <vt:lpstr>T  H  I  S   I  S   C  S  5  0</vt:lpstr>
      <vt:lpstr>compiler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reverse engineering</vt:lpstr>
      <vt:lpstr>PowerPoint Presentation</vt:lpstr>
      <vt:lpstr>debugging</vt:lpstr>
      <vt:lpstr>PowerPoint Presentation</vt:lpstr>
      <vt:lpstr>PowerPoint Presentation</vt:lpstr>
      <vt:lpstr>PowerPoint Presentation</vt:lpstr>
      <vt:lpstr>PowerPoint Presentation</vt:lpstr>
      <vt:lpstr>PowerPoint Presentation</vt:lpstr>
      <vt:lpstr>PowerPoint Presentation</vt:lpstr>
      <vt:lpstr>CS50 Duck</vt:lpstr>
      <vt:lpstr>PowerPoint Presentation</vt:lpstr>
      <vt:lpstr>PowerPoint Presentation</vt:lpstr>
      <vt:lpstr>PowerPoint Presentation</vt:lpstr>
      <vt:lpstr>types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arrays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string</vt:lpstr>
      <vt:lpstr>string.h</vt:lpstr>
      <vt:lpstr>manual.cs50.io/#string.h</vt:lpstr>
      <vt:lpstr>strlen</vt:lpstr>
      <vt:lpstr>ctype.h</vt:lpstr>
      <vt:lpstr>manual.cs50.io/#ctype.h</vt:lpstr>
      <vt:lpstr>PowerPoint Presentation</vt:lpstr>
      <vt:lpstr>PowerPoint Presentation</vt:lpstr>
      <vt:lpstr>command-line arguments</vt:lpstr>
      <vt:lpstr>PowerPoint Presentation</vt:lpstr>
      <vt:lpstr>PowerPoint Presentation</vt:lpstr>
      <vt:lpstr>PowerPoint Presentation</vt:lpstr>
      <vt:lpstr>ASCII art</vt:lpstr>
      <vt:lpstr>cowsay</vt:lpstr>
      <vt:lpstr>exit status</vt:lpstr>
      <vt:lpstr>PowerPoint Presentation</vt:lpstr>
      <vt:lpstr>PowerPoint Presentation</vt:lpstr>
      <vt:lpstr>PowerPoint Presentation</vt:lpstr>
      <vt:lpstr>PowerPoint Presentation</vt:lpstr>
      <vt:lpstr>PowerPoint Presentation</vt:lpstr>
      <vt:lpstr>echo $?</vt:lpstr>
      <vt:lpstr>cryptography</vt:lpstr>
      <vt:lpstr>encryption</vt:lpstr>
      <vt:lpstr>PowerPoint Presentation</vt:lpstr>
      <vt:lpstr>PowerPoint Presentation</vt:lpstr>
      <vt:lpstr>cipher</vt:lpstr>
      <vt:lpstr>cipher</vt:lpstr>
      <vt:lpstr>PowerPoint Presentation</vt:lpstr>
      <vt:lpstr>PowerPoint Presentation</vt:lpstr>
      <vt:lpstr>PowerPoint Presentation</vt:lpstr>
      <vt:lpstr>PowerPoint Presentation</vt:lpstr>
      <vt:lpstr>PowerPoint Presentation</vt:lpstr>
      <vt:lpstr>PowerPoint Presentation</vt:lpstr>
      <vt:lpstr>decryption</vt:lpstr>
      <vt:lpstr>PowerPoint Presentation</vt:lpstr>
      <vt:lpstr>U  I  J  T   X  B  T   G  V  O  !</vt:lpstr>
      <vt:lpstr>T  I  J  T   X  B  T   G  V  O  !</vt:lpstr>
      <vt:lpstr>T  H  J  T   X  B  T   G  V  O  !</vt:lpstr>
      <vt:lpstr>T  H  I  T   X  B  T   G  V  O  !</vt:lpstr>
      <vt:lpstr>T  H  I  S   X  B  T   G  V  O  !</vt:lpstr>
      <vt:lpstr>T  H  I  S   W  B  T   G  V  O  !</vt:lpstr>
      <vt:lpstr>T  H  I  S   W  A  T   G  V  O  !</vt:lpstr>
      <vt:lpstr>T  H  I  S   W  A  S   G  V  O  !</vt:lpstr>
      <vt:lpstr>T  H  I  S   W  A  S   F  V  O  !</vt:lpstr>
      <vt:lpstr>T  H  I  S   W  A  S   F  U  O  !</vt:lpstr>
      <vt:lpstr>T  H  I  S   W  A  S   F  U  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Ed Harris</cp:lastModifiedBy>
  <cp:revision>2</cp:revision>
  <dcterms:modified xsi:type="dcterms:W3CDTF">2025-08-05T07:51:31Z</dcterms:modified>
</cp:coreProperties>
</file>